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"/>
  </p:notesMasterIdLst>
  <p:sldIdLst>
    <p:sldId id="289" r:id="rId2"/>
    <p:sldId id="277" r:id="rId3"/>
    <p:sldId id="284" r:id="rId4"/>
    <p:sldId id="286" r:id="rId5"/>
    <p:sldId id="288" r:id="rId6"/>
    <p:sldId id="287" r:id="rId7"/>
  </p:sldIdLst>
  <p:sldSz cx="14400213" cy="21601113"/>
  <p:notesSz cx="6875463" cy="100028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E9E4"/>
    <a:srgbClr val="F6F7FC"/>
    <a:srgbClr val="EFEFEF"/>
    <a:srgbClr val="E2E3E5"/>
    <a:srgbClr val="D3C9C0"/>
    <a:srgbClr val="B28D55"/>
    <a:srgbClr val="D2A97E"/>
    <a:srgbClr val="C4BAB0"/>
    <a:srgbClr val="A6CAE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59" autoAdjust="0"/>
    <p:restoredTop sz="97682"/>
  </p:normalViewPr>
  <p:slideViewPr>
    <p:cSldViewPr snapToGrid="0">
      <p:cViewPr varScale="1">
        <p:scale>
          <a:sx n="61" d="100"/>
          <a:sy n="61" d="100"/>
        </p:scale>
        <p:origin x="6752" y="592"/>
      </p:cViewPr>
      <p:guideLst/>
    </p:cSldViewPr>
  </p:slideViewPr>
  <p:outlineViewPr>
    <p:cViewPr>
      <p:scale>
        <a:sx n="100" d="100"/>
        <a:sy n="100" d="100"/>
      </p:scale>
      <p:origin x="-208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3" d="100"/>
          <a:sy n="143" d="100"/>
        </p:scale>
        <p:origin x="5968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9738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94138" y="0"/>
            <a:ext cx="2979737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A1850-D035-469D-856B-7EE57786EB22}" type="datetimeFigureOut">
              <a:rPr lang="ko-KR" altLang="en-US" smtClean="0"/>
              <a:t>2025. 8. 18.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312988" y="1250950"/>
            <a:ext cx="2249487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7388" y="4813300"/>
            <a:ext cx="5500687" cy="39385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501188"/>
            <a:ext cx="2979738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94138" y="9501188"/>
            <a:ext cx="2979737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37CDD-5F33-4F1B-81CE-57B2BCCF76C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5329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37CDD-5F33-4F1B-81CE-57B2BCCF76CD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3645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AE837-7EAA-4F97-631B-C7545D83D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F9D6A2C-8324-D7E8-D80B-4F0428E328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75A3382-E71F-A293-BADE-F043497D5C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E482A29-951B-05EF-7B98-220EA8163A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37CDD-5F33-4F1B-81CE-57B2BCCF76CD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0629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B5914-EF1D-F82B-87A2-0A6BBB989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F3C2EE4-0141-B0B8-A626-327E6C98F2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CE34E88-250A-25DE-CB4B-9585C80F5D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B58D2AF-4D1E-48E3-164A-87BD6020BC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37CDD-5F33-4F1B-81CE-57B2BCCF76CD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3609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B5914-EF1D-F82B-87A2-0A6BBB989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F3C2EE4-0141-B0B8-A626-327E6C98F2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CE34E88-250A-25DE-CB4B-9585C80F5D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B58D2AF-4D1E-48E3-164A-87BD6020BC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37CDD-5F33-4F1B-81CE-57B2BCCF76CD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8806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B5914-EF1D-F82B-87A2-0A6BBB989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F3C2EE4-0141-B0B8-A626-327E6C98F2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CE34E88-250A-25DE-CB4B-9585C80F5D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B58D2AF-4D1E-48E3-164A-87BD6020BC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37CDD-5F33-4F1B-81CE-57B2BCCF76CD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1207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016" y="3535184"/>
            <a:ext cx="12240181" cy="7520387"/>
          </a:xfrm>
        </p:spPr>
        <p:txBody>
          <a:bodyPr anchor="b"/>
          <a:lstStyle>
            <a:lvl1pPr algn="ctr">
              <a:defRPr sz="944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027" y="11345586"/>
            <a:ext cx="10800160" cy="5215267"/>
          </a:xfrm>
        </p:spPr>
        <p:txBody>
          <a:bodyPr/>
          <a:lstStyle>
            <a:lvl1pPr marL="0" indent="0" algn="ctr">
              <a:buNone/>
              <a:defRPr sz="3780"/>
            </a:lvl1pPr>
            <a:lvl2pPr marL="719999" indent="0" algn="ctr">
              <a:buNone/>
              <a:defRPr sz="3150"/>
            </a:lvl2pPr>
            <a:lvl3pPr marL="1439997" indent="0" algn="ctr">
              <a:buNone/>
              <a:defRPr sz="2835"/>
            </a:lvl3pPr>
            <a:lvl4pPr marL="2159996" indent="0" algn="ctr">
              <a:buNone/>
              <a:defRPr sz="2520"/>
            </a:lvl4pPr>
            <a:lvl5pPr marL="2879994" indent="0" algn="ctr">
              <a:buNone/>
              <a:defRPr sz="2520"/>
            </a:lvl5pPr>
            <a:lvl6pPr marL="3599993" indent="0" algn="ctr">
              <a:buNone/>
              <a:defRPr sz="2520"/>
            </a:lvl6pPr>
            <a:lvl7pPr marL="4319991" indent="0" algn="ctr">
              <a:buNone/>
              <a:defRPr sz="2520"/>
            </a:lvl7pPr>
            <a:lvl8pPr marL="5039990" indent="0" algn="ctr">
              <a:buNone/>
              <a:defRPr sz="2520"/>
            </a:lvl8pPr>
            <a:lvl9pPr marL="5759988" indent="0" algn="ctr">
              <a:buNone/>
              <a:defRPr sz="252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88FDE-5695-460C-AF07-1243D8DA47EB}" type="datetimeFigureOut">
              <a:rPr lang="ko-KR" altLang="en-US" smtClean="0"/>
              <a:t>2025. 8. 18.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006A-E514-4888-8BA2-404683740A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2212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88FDE-5695-460C-AF07-1243D8DA47EB}" type="datetimeFigureOut">
              <a:rPr lang="ko-KR" altLang="en-US" smtClean="0"/>
              <a:t>2025. 8. 18.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006A-E514-4888-8BA2-404683740A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9293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05153" y="1150059"/>
            <a:ext cx="3105046" cy="1830594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015" y="1150059"/>
            <a:ext cx="9135135" cy="1830594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88FDE-5695-460C-AF07-1243D8DA47EB}" type="datetimeFigureOut">
              <a:rPr lang="ko-KR" altLang="en-US" smtClean="0"/>
              <a:t>2025. 8. 18.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006A-E514-4888-8BA2-404683740A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0277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88FDE-5695-460C-AF07-1243D8DA47EB}" type="datetimeFigureOut">
              <a:rPr lang="ko-KR" altLang="en-US" smtClean="0"/>
              <a:t>2025. 8. 18.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006A-E514-4888-8BA2-404683740A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5320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515" y="5385284"/>
            <a:ext cx="12420184" cy="8985461"/>
          </a:xfrm>
        </p:spPr>
        <p:txBody>
          <a:bodyPr anchor="b"/>
          <a:lstStyle>
            <a:lvl1pPr>
              <a:defRPr sz="944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515" y="14455751"/>
            <a:ext cx="12420184" cy="4725242"/>
          </a:xfrm>
        </p:spPr>
        <p:txBody>
          <a:bodyPr/>
          <a:lstStyle>
            <a:lvl1pPr marL="0" indent="0">
              <a:buNone/>
              <a:defRPr sz="3780">
                <a:solidFill>
                  <a:schemeClr val="tx1">
                    <a:tint val="82000"/>
                  </a:schemeClr>
                </a:solidFill>
              </a:defRPr>
            </a:lvl1pPr>
            <a:lvl2pPr marL="719999" indent="0">
              <a:buNone/>
              <a:defRPr sz="3150">
                <a:solidFill>
                  <a:schemeClr val="tx1">
                    <a:tint val="82000"/>
                  </a:schemeClr>
                </a:solidFill>
              </a:defRPr>
            </a:lvl2pPr>
            <a:lvl3pPr marL="1439997" indent="0">
              <a:buNone/>
              <a:defRPr sz="2835">
                <a:solidFill>
                  <a:schemeClr val="tx1">
                    <a:tint val="82000"/>
                  </a:schemeClr>
                </a:solidFill>
              </a:defRPr>
            </a:lvl3pPr>
            <a:lvl4pPr marL="2159996" indent="0">
              <a:buNone/>
              <a:defRPr sz="2520">
                <a:solidFill>
                  <a:schemeClr val="tx1">
                    <a:tint val="82000"/>
                  </a:schemeClr>
                </a:solidFill>
              </a:defRPr>
            </a:lvl4pPr>
            <a:lvl5pPr marL="2879994" indent="0">
              <a:buNone/>
              <a:defRPr sz="2520">
                <a:solidFill>
                  <a:schemeClr val="tx1">
                    <a:tint val="82000"/>
                  </a:schemeClr>
                </a:solidFill>
              </a:defRPr>
            </a:lvl5pPr>
            <a:lvl6pPr marL="3599993" indent="0">
              <a:buNone/>
              <a:defRPr sz="2520">
                <a:solidFill>
                  <a:schemeClr val="tx1">
                    <a:tint val="82000"/>
                  </a:schemeClr>
                </a:solidFill>
              </a:defRPr>
            </a:lvl6pPr>
            <a:lvl7pPr marL="4319991" indent="0">
              <a:buNone/>
              <a:defRPr sz="2520">
                <a:solidFill>
                  <a:schemeClr val="tx1">
                    <a:tint val="82000"/>
                  </a:schemeClr>
                </a:solidFill>
              </a:defRPr>
            </a:lvl7pPr>
            <a:lvl8pPr marL="5039990" indent="0">
              <a:buNone/>
              <a:defRPr sz="2520">
                <a:solidFill>
                  <a:schemeClr val="tx1">
                    <a:tint val="82000"/>
                  </a:schemeClr>
                </a:solidFill>
              </a:defRPr>
            </a:lvl8pPr>
            <a:lvl9pPr marL="5759988" indent="0">
              <a:buNone/>
              <a:defRPr sz="25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88FDE-5695-460C-AF07-1243D8DA47EB}" type="datetimeFigureOut">
              <a:rPr lang="ko-KR" altLang="en-US" smtClean="0"/>
              <a:t>2025. 8. 18.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006A-E514-4888-8BA2-404683740A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695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014" y="5750296"/>
            <a:ext cx="6120091" cy="1370570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0108" y="5750296"/>
            <a:ext cx="6120091" cy="1370570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88FDE-5695-460C-AF07-1243D8DA47EB}" type="datetimeFigureOut">
              <a:rPr lang="ko-KR" altLang="en-US" smtClean="0"/>
              <a:t>2025. 8. 18.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006A-E514-4888-8BA2-404683740A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2708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1150064"/>
            <a:ext cx="12420184" cy="417521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1892" y="5295274"/>
            <a:ext cx="6091964" cy="2595132"/>
          </a:xfrm>
        </p:spPr>
        <p:txBody>
          <a:bodyPr anchor="b"/>
          <a:lstStyle>
            <a:lvl1pPr marL="0" indent="0">
              <a:buNone/>
              <a:defRPr sz="3780" b="1"/>
            </a:lvl1pPr>
            <a:lvl2pPr marL="719999" indent="0">
              <a:buNone/>
              <a:defRPr sz="3150" b="1"/>
            </a:lvl2pPr>
            <a:lvl3pPr marL="1439997" indent="0">
              <a:buNone/>
              <a:defRPr sz="2835" b="1"/>
            </a:lvl3pPr>
            <a:lvl4pPr marL="2159996" indent="0">
              <a:buNone/>
              <a:defRPr sz="2520" b="1"/>
            </a:lvl4pPr>
            <a:lvl5pPr marL="2879994" indent="0">
              <a:buNone/>
              <a:defRPr sz="2520" b="1"/>
            </a:lvl5pPr>
            <a:lvl6pPr marL="3599993" indent="0">
              <a:buNone/>
              <a:defRPr sz="2520" b="1"/>
            </a:lvl6pPr>
            <a:lvl7pPr marL="4319991" indent="0">
              <a:buNone/>
              <a:defRPr sz="2520" b="1"/>
            </a:lvl7pPr>
            <a:lvl8pPr marL="5039990" indent="0">
              <a:buNone/>
              <a:defRPr sz="2520" b="1"/>
            </a:lvl8pPr>
            <a:lvl9pPr marL="5759988" indent="0">
              <a:buNone/>
              <a:defRPr sz="252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1892" y="7890406"/>
            <a:ext cx="6091964" cy="1160560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90109" y="5295274"/>
            <a:ext cx="6121966" cy="2595132"/>
          </a:xfrm>
        </p:spPr>
        <p:txBody>
          <a:bodyPr anchor="b"/>
          <a:lstStyle>
            <a:lvl1pPr marL="0" indent="0">
              <a:buNone/>
              <a:defRPr sz="3780" b="1"/>
            </a:lvl1pPr>
            <a:lvl2pPr marL="719999" indent="0">
              <a:buNone/>
              <a:defRPr sz="3150" b="1"/>
            </a:lvl2pPr>
            <a:lvl3pPr marL="1439997" indent="0">
              <a:buNone/>
              <a:defRPr sz="2835" b="1"/>
            </a:lvl3pPr>
            <a:lvl4pPr marL="2159996" indent="0">
              <a:buNone/>
              <a:defRPr sz="2520" b="1"/>
            </a:lvl4pPr>
            <a:lvl5pPr marL="2879994" indent="0">
              <a:buNone/>
              <a:defRPr sz="2520" b="1"/>
            </a:lvl5pPr>
            <a:lvl6pPr marL="3599993" indent="0">
              <a:buNone/>
              <a:defRPr sz="2520" b="1"/>
            </a:lvl6pPr>
            <a:lvl7pPr marL="4319991" indent="0">
              <a:buNone/>
              <a:defRPr sz="2520" b="1"/>
            </a:lvl7pPr>
            <a:lvl8pPr marL="5039990" indent="0">
              <a:buNone/>
              <a:defRPr sz="2520" b="1"/>
            </a:lvl8pPr>
            <a:lvl9pPr marL="5759988" indent="0">
              <a:buNone/>
              <a:defRPr sz="252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90109" y="7890406"/>
            <a:ext cx="6121966" cy="1160560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88FDE-5695-460C-AF07-1243D8DA47EB}" type="datetimeFigureOut">
              <a:rPr lang="ko-KR" altLang="en-US" smtClean="0"/>
              <a:t>2025. 8. 18.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006A-E514-4888-8BA2-404683740A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3211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88FDE-5695-460C-AF07-1243D8DA47EB}" type="datetimeFigureOut">
              <a:rPr lang="ko-KR" altLang="en-US" smtClean="0"/>
              <a:t>2025. 8. 18.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006A-E514-4888-8BA2-404683740A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9292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88FDE-5695-460C-AF07-1243D8DA47EB}" type="datetimeFigureOut">
              <a:rPr lang="ko-KR" altLang="en-US" smtClean="0"/>
              <a:t>2025. 8. 18.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006A-E514-4888-8BA2-404683740A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455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1440074"/>
            <a:ext cx="4644444" cy="5040260"/>
          </a:xfrm>
        </p:spPr>
        <p:txBody>
          <a:bodyPr anchor="b"/>
          <a:lstStyle>
            <a:lvl1pPr>
              <a:defRPr sz="503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966" y="3110165"/>
            <a:ext cx="7290108" cy="15350791"/>
          </a:xfrm>
        </p:spPr>
        <p:txBody>
          <a:bodyPr/>
          <a:lstStyle>
            <a:lvl1pPr>
              <a:defRPr sz="5039"/>
            </a:lvl1pPr>
            <a:lvl2pPr>
              <a:defRPr sz="4409"/>
            </a:lvl2pPr>
            <a:lvl3pPr>
              <a:defRPr sz="3780"/>
            </a:lvl3pPr>
            <a:lvl4pPr>
              <a:defRPr sz="3150"/>
            </a:lvl4pPr>
            <a:lvl5pPr>
              <a:defRPr sz="3150"/>
            </a:lvl5pPr>
            <a:lvl6pPr>
              <a:defRPr sz="3150"/>
            </a:lvl6pPr>
            <a:lvl7pPr>
              <a:defRPr sz="3150"/>
            </a:lvl7pPr>
            <a:lvl8pPr>
              <a:defRPr sz="3150"/>
            </a:lvl8pPr>
            <a:lvl9pPr>
              <a:defRPr sz="31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0" y="6480334"/>
            <a:ext cx="4644444" cy="12005620"/>
          </a:xfrm>
        </p:spPr>
        <p:txBody>
          <a:bodyPr/>
          <a:lstStyle>
            <a:lvl1pPr marL="0" indent="0">
              <a:buNone/>
              <a:defRPr sz="2520"/>
            </a:lvl1pPr>
            <a:lvl2pPr marL="719999" indent="0">
              <a:buNone/>
              <a:defRPr sz="2205"/>
            </a:lvl2pPr>
            <a:lvl3pPr marL="1439997" indent="0">
              <a:buNone/>
              <a:defRPr sz="1890"/>
            </a:lvl3pPr>
            <a:lvl4pPr marL="2159996" indent="0">
              <a:buNone/>
              <a:defRPr sz="1575"/>
            </a:lvl4pPr>
            <a:lvl5pPr marL="2879994" indent="0">
              <a:buNone/>
              <a:defRPr sz="1575"/>
            </a:lvl5pPr>
            <a:lvl6pPr marL="3599993" indent="0">
              <a:buNone/>
              <a:defRPr sz="1575"/>
            </a:lvl6pPr>
            <a:lvl7pPr marL="4319991" indent="0">
              <a:buNone/>
              <a:defRPr sz="1575"/>
            </a:lvl7pPr>
            <a:lvl8pPr marL="5039990" indent="0">
              <a:buNone/>
              <a:defRPr sz="1575"/>
            </a:lvl8pPr>
            <a:lvl9pPr marL="5759988" indent="0">
              <a:buNone/>
              <a:defRPr sz="157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88FDE-5695-460C-AF07-1243D8DA47EB}" type="datetimeFigureOut">
              <a:rPr lang="ko-KR" altLang="en-US" smtClean="0"/>
              <a:t>2025. 8. 18.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006A-E514-4888-8BA2-404683740A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4069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1440074"/>
            <a:ext cx="4644444" cy="5040260"/>
          </a:xfrm>
        </p:spPr>
        <p:txBody>
          <a:bodyPr anchor="b"/>
          <a:lstStyle>
            <a:lvl1pPr>
              <a:defRPr sz="503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21966" y="3110165"/>
            <a:ext cx="7290108" cy="15350791"/>
          </a:xfrm>
        </p:spPr>
        <p:txBody>
          <a:bodyPr anchor="t"/>
          <a:lstStyle>
            <a:lvl1pPr marL="0" indent="0">
              <a:buNone/>
              <a:defRPr sz="5039"/>
            </a:lvl1pPr>
            <a:lvl2pPr marL="719999" indent="0">
              <a:buNone/>
              <a:defRPr sz="4409"/>
            </a:lvl2pPr>
            <a:lvl3pPr marL="1439997" indent="0">
              <a:buNone/>
              <a:defRPr sz="3780"/>
            </a:lvl3pPr>
            <a:lvl4pPr marL="2159996" indent="0">
              <a:buNone/>
              <a:defRPr sz="3150"/>
            </a:lvl4pPr>
            <a:lvl5pPr marL="2879994" indent="0">
              <a:buNone/>
              <a:defRPr sz="3150"/>
            </a:lvl5pPr>
            <a:lvl6pPr marL="3599993" indent="0">
              <a:buNone/>
              <a:defRPr sz="3150"/>
            </a:lvl6pPr>
            <a:lvl7pPr marL="4319991" indent="0">
              <a:buNone/>
              <a:defRPr sz="3150"/>
            </a:lvl7pPr>
            <a:lvl8pPr marL="5039990" indent="0">
              <a:buNone/>
              <a:defRPr sz="3150"/>
            </a:lvl8pPr>
            <a:lvl9pPr marL="5759988" indent="0">
              <a:buNone/>
              <a:defRPr sz="315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0" y="6480334"/>
            <a:ext cx="4644444" cy="12005620"/>
          </a:xfrm>
        </p:spPr>
        <p:txBody>
          <a:bodyPr/>
          <a:lstStyle>
            <a:lvl1pPr marL="0" indent="0">
              <a:buNone/>
              <a:defRPr sz="2520"/>
            </a:lvl1pPr>
            <a:lvl2pPr marL="719999" indent="0">
              <a:buNone/>
              <a:defRPr sz="2205"/>
            </a:lvl2pPr>
            <a:lvl3pPr marL="1439997" indent="0">
              <a:buNone/>
              <a:defRPr sz="1890"/>
            </a:lvl3pPr>
            <a:lvl4pPr marL="2159996" indent="0">
              <a:buNone/>
              <a:defRPr sz="1575"/>
            </a:lvl4pPr>
            <a:lvl5pPr marL="2879994" indent="0">
              <a:buNone/>
              <a:defRPr sz="1575"/>
            </a:lvl5pPr>
            <a:lvl6pPr marL="3599993" indent="0">
              <a:buNone/>
              <a:defRPr sz="1575"/>
            </a:lvl6pPr>
            <a:lvl7pPr marL="4319991" indent="0">
              <a:buNone/>
              <a:defRPr sz="1575"/>
            </a:lvl7pPr>
            <a:lvl8pPr marL="5039990" indent="0">
              <a:buNone/>
              <a:defRPr sz="1575"/>
            </a:lvl8pPr>
            <a:lvl9pPr marL="5759988" indent="0">
              <a:buNone/>
              <a:defRPr sz="157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88FDE-5695-460C-AF07-1243D8DA47EB}" type="datetimeFigureOut">
              <a:rPr lang="ko-KR" altLang="en-US" smtClean="0"/>
              <a:t>2025. 8. 18.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006A-E514-4888-8BA2-404683740A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1540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015" y="1150064"/>
            <a:ext cx="12420184" cy="41752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015" y="5750296"/>
            <a:ext cx="12420184" cy="13705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015" y="20021036"/>
            <a:ext cx="3240048" cy="11500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9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288FDE-5695-460C-AF07-1243D8DA47EB}" type="datetimeFigureOut">
              <a:rPr lang="ko-KR" altLang="en-US" smtClean="0"/>
              <a:t>2025. 8. 18.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0071" y="20021036"/>
            <a:ext cx="4860072" cy="11500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9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0150" y="20021036"/>
            <a:ext cx="3240048" cy="11500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9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E8006A-E514-4888-8BA2-404683740A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6459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439997" rtl="0" eaLnBrk="1" latinLnBrk="1" hangingPunct="1">
        <a:lnSpc>
          <a:spcPct val="90000"/>
        </a:lnSpc>
        <a:spcBef>
          <a:spcPct val="0"/>
        </a:spcBef>
        <a:buNone/>
        <a:defRPr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99" indent="-359999" algn="l" defTabSz="1439997" rtl="0" eaLnBrk="1" latinLnBrk="1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indent="-359999" algn="l" defTabSz="1439997" rtl="0" eaLnBrk="1" latinLnBrk="1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2pPr>
      <a:lvl3pPr marL="1799996" indent="-359999" algn="l" defTabSz="1439997" rtl="0" eaLnBrk="1" latinLnBrk="1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3pPr>
      <a:lvl4pPr marL="2519995" indent="-359999" algn="l" defTabSz="1439997" rtl="0" eaLnBrk="1" latinLnBrk="1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4pPr>
      <a:lvl5pPr marL="3239994" indent="-359999" algn="l" defTabSz="1439997" rtl="0" eaLnBrk="1" latinLnBrk="1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5pPr>
      <a:lvl6pPr marL="3959992" indent="-359999" algn="l" defTabSz="1439997" rtl="0" eaLnBrk="1" latinLnBrk="1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6pPr>
      <a:lvl7pPr marL="4679991" indent="-359999" algn="l" defTabSz="1439997" rtl="0" eaLnBrk="1" latinLnBrk="1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7pPr>
      <a:lvl8pPr marL="5399989" indent="-359999" algn="l" defTabSz="1439997" rtl="0" eaLnBrk="1" latinLnBrk="1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8pPr>
      <a:lvl9pPr marL="6119988" indent="-359999" algn="l" defTabSz="1439997" rtl="0" eaLnBrk="1" latinLnBrk="1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39997" rtl="0" eaLnBrk="1" latinLnBrk="1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1pPr>
      <a:lvl2pPr marL="719999" algn="l" defTabSz="1439997" rtl="0" eaLnBrk="1" latinLnBrk="1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2pPr>
      <a:lvl3pPr marL="1439997" algn="l" defTabSz="1439997" rtl="0" eaLnBrk="1" latinLnBrk="1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159996" algn="l" defTabSz="1439997" rtl="0" eaLnBrk="1" latinLnBrk="1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4pPr>
      <a:lvl5pPr marL="2879994" algn="l" defTabSz="1439997" rtl="0" eaLnBrk="1" latinLnBrk="1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5pPr>
      <a:lvl6pPr marL="3599993" algn="l" defTabSz="1439997" rtl="0" eaLnBrk="1" latinLnBrk="1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6pPr>
      <a:lvl7pPr marL="4319991" algn="l" defTabSz="1439997" rtl="0" eaLnBrk="1" latinLnBrk="1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7pPr>
      <a:lvl8pPr marL="5039990" algn="l" defTabSz="1439997" rtl="0" eaLnBrk="1" latinLnBrk="1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8pPr>
      <a:lvl9pPr marL="5759988" algn="l" defTabSz="1439997" rtl="0" eaLnBrk="1" latinLnBrk="1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E1B6848-D0A9-87CF-4D43-19EB83568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0016" y="5002477"/>
            <a:ext cx="12240181" cy="1781095"/>
          </a:xfrm>
        </p:spPr>
        <p:txBody>
          <a:bodyPr/>
          <a:lstStyle/>
          <a:p>
            <a:r>
              <a:rPr kumimoji="1" lang="ko-KR" altLang="en-US" dirty="0"/>
              <a:t>인테리어 리모델링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4AD030E-1824-8E65-55B4-467F394F4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0027" y="7405354"/>
            <a:ext cx="10800160" cy="754265"/>
          </a:xfrm>
        </p:spPr>
        <p:txBody>
          <a:bodyPr/>
          <a:lstStyle/>
          <a:p>
            <a:r>
              <a:rPr kumimoji="1" lang="en-US" altLang="ko-KR" dirty="0"/>
              <a:t>34</a:t>
            </a:r>
            <a:r>
              <a:rPr kumimoji="1" lang="ko-KR" altLang="en-US" dirty="0"/>
              <a:t>평 </a:t>
            </a:r>
            <a:r>
              <a:rPr kumimoji="1" lang="ko-KR" altLang="en-US" dirty="0" err="1"/>
              <a:t>주방편</a:t>
            </a:r>
            <a:endParaRPr kumimoji="1" lang="ko-KR" altLang="en-US" dirty="0"/>
          </a:p>
        </p:txBody>
      </p:sp>
      <p:pic>
        <p:nvPicPr>
          <p:cNvPr id="7" name="그림 6" descr="실내, 벽, 바닥, 수납장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5557001-8A7F-7036-5786-7F5BD76BB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 t="8206" r="4414" b="2529"/>
          <a:stretch>
            <a:fillRect/>
          </a:stretch>
        </p:blipFill>
        <p:spPr>
          <a:xfrm>
            <a:off x="768355" y="9246852"/>
            <a:ext cx="12863502" cy="946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52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자유형 82">
            <a:extLst>
              <a:ext uri="{FF2B5EF4-FFF2-40B4-BE49-F238E27FC236}">
                <a16:creationId xmlns:a16="http://schemas.microsoft.com/office/drawing/2014/main" id="{9E258E1D-261D-68B0-79A4-B57E7EC276F0}"/>
              </a:ext>
            </a:extLst>
          </p:cNvPr>
          <p:cNvSpPr/>
          <p:nvPr/>
        </p:nvSpPr>
        <p:spPr>
          <a:xfrm>
            <a:off x="11691867" y="4998474"/>
            <a:ext cx="2708345" cy="14508000"/>
          </a:xfrm>
          <a:custGeom>
            <a:avLst/>
            <a:gdLst>
              <a:gd name="connsiteX0" fmla="*/ 0 w 2708345"/>
              <a:gd name="connsiteY0" fmla="*/ 0 h 14508000"/>
              <a:gd name="connsiteX1" fmla="*/ 1773333 w 2708345"/>
              <a:gd name="connsiteY1" fmla="*/ 0 h 14508000"/>
              <a:gd name="connsiteX2" fmla="*/ 2708345 w 2708345"/>
              <a:gd name="connsiteY2" fmla="*/ 0 h 14508000"/>
              <a:gd name="connsiteX3" fmla="*/ 2708345 w 2708345"/>
              <a:gd name="connsiteY3" fmla="*/ 14508000 h 14508000"/>
              <a:gd name="connsiteX4" fmla="*/ 1773333 w 2708345"/>
              <a:gd name="connsiteY4" fmla="*/ 14508000 h 14508000"/>
              <a:gd name="connsiteX5" fmla="*/ 1773333 w 2708345"/>
              <a:gd name="connsiteY5" fmla="*/ 1296000 h 14508000"/>
              <a:gd name="connsiteX6" fmla="*/ 0 w 2708345"/>
              <a:gd name="connsiteY6" fmla="*/ 1296000 h 14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8345" h="14508000">
                <a:moveTo>
                  <a:pt x="0" y="0"/>
                </a:moveTo>
                <a:lnTo>
                  <a:pt x="1773333" y="0"/>
                </a:lnTo>
                <a:lnTo>
                  <a:pt x="2708345" y="0"/>
                </a:lnTo>
                <a:lnTo>
                  <a:pt x="2708345" y="14508000"/>
                </a:lnTo>
                <a:lnTo>
                  <a:pt x="1773333" y="14508000"/>
                </a:lnTo>
                <a:lnTo>
                  <a:pt x="1773333" y="1296000"/>
                </a:lnTo>
                <a:lnTo>
                  <a:pt x="0" y="1296000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6108BBD8-0689-DC92-E43C-F7AAF4217443}"/>
              </a:ext>
            </a:extLst>
          </p:cNvPr>
          <p:cNvSpPr/>
          <p:nvPr/>
        </p:nvSpPr>
        <p:spPr>
          <a:xfrm>
            <a:off x="927866" y="6297869"/>
            <a:ext cx="12544480" cy="1321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DADFE25D-22E1-7A79-8365-7E7E8A2F6222}"/>
              </a:ext>
            </a:extLst>
          </p:cNvPr>
          <p:cNvSpPr/>
          <p:nvPr/>
        </p:nvSpPr>
        <p:spPr>
          <a:xfrm>
            <a:off x="927866" y="1404381"/>
            <a:ext cx="12544480" cy="36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E688CCEC-5CA3-76B5-B970-C5972175D8A9}"/>
              </a:ext>
            </a:extLst>
          </p:cNvPr>
          <p:cNvSpPr/>
          <p:nvPr/>
        </p:nvSpPr>
        <p:spPr>
          <a:xfrm>
            <a:off x="11312346" y="6297869"/>
            <a:ext cx="2160000" cy="2160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chemeClr val="tx1"/>
                </a:solidFill>
              </a:rPr>
              <a:t>전자레인지</a:t>
            </a:r>
            <a:endParaRPr lang="en-US" altLang="ko-KR" sz="2400" b="1" dirty="0">
              <a:solidFill>
                <a:schemeClr val="tx1"/>
              </a:solidFill>
            </a:endParaRPr>
          </a:p>
          <a:p>
            <a:pPr algn="ctr"/>
            <a:r>
              <a:rPr lang="ko-KR" altLang="en-US" sz="2400" b="1" dirty="0">
                <a:solidFill>
                  <a:schemeClr val="tx1"/>
                </a:solidFill>
              </a:rPr>
              <a:t>밥솥</a:t>
            </a:r>
            <a:br>
              <a:rPr lang="en-US" altLang="ko-KR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수납장</a:t>
            </a:r>
          </a:p>
        </p:txBody>
      </p:sp>
      <p:sp>
        <p:nvSpPr>
          <p:cNvPr id="45" name="자유형: 도형 44">
            <a:extLst>
              <a:ext uri="{FF2B5EF4-FFF2-40B4-BE49-F238E27FC236}">
                <a16:creationId xmlns:a16="http://schemas.microsoft.com/office/drawing/2014/main" id="{A119474B-0CF8-AC29-7942-9EF639F81C95}"/>
              </a:ext>
            </a:extLst>
          </p:cNvPr>
          <p:cNvSpPr/>
          <p:nvPr/>
        </p:nvSpPr>
        <p:spPr>
          <a:xfrm>
            <a:off x="927866" y="6297870"/>
            <a:ext cx="5724000" cy="13211999"/>
          </a:xfrm>
          <a:custGeom>
            <a:avLst/>
            <a:gdLst>
              <a:gd name="connsiteX0" fmla="*/ 0 w 5724000"/>
              <a:gd name="connsiteY0" fmla="*/ 0 h 13211999"/>
              <a:gd name="connsiteX1" fmla="*/ 5724000 w 5724000"/>
              <a:gd name="connsiteY1" fmla="*/ 0 h 13211999"/>
              <a:gd name="connsiteX2" fmla="*/ 5724000 w 5724000"/>
              <a:gd name="connsiteY2" fmla="*/ 2160000 h 13211999"/>
              <a:gd name="connsiteX3" fmla="*/ 2340000 w 5724000"/>
              <a:gd name="connsiteY3" fmla="*/ 2160000 h 13211999"/>
              <a:gd name="connsiteX4" fmla="*/ 2340000 w 5724000"/>
              <a:gd name="connsiteY4" fmla="*/ 11052000 h 13211999"/>
              <a:gd name="connsiteX5" fmla="*/ 4104000 w 5724000"/>
              <a:gd name="connsiteY5" fmla="*/ 11052000 h 13211999"/>
              <a:gd name="connsiteX6" fmla="*/ 4104000 w 5724000"/>
              <a:gd name="connsiteY6" fmla="*/ 13211999 h 13211999"/>
              <a:gd name="connsiteX7" fmla="*/ 0 w 5724000"/>
              <a:gd name="connsiteY7" fmla="*/ 13211999 h 13211999"/>
              <a:gd name="connsiteX8" fmla="*/ 0 w 5724000"/>
              <a:gd name="connsiteY8" fmla="*/ 11052000 h 13211999"/>
              <a:gd name="connsiteX9" fmla="*/ 0 w 5724000"/>
              <a:gd name="connsiteY9" fmla="*/ 2160000 h 13211999"/>
              <a:gd name="connsiteX10" fmla="*/ 0 w 5724000"/>
              <a:gd name="connsiteY10" fmla="*/ 2160000 h 1321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24000" h="13211999">
                <a:moveTo>
                  <a:pt x="0" y="0"/>
                </a:moveTo>
                <a:lnTo>
                  <a:pt x="5724000" y="0"/>
                </a:lnTo>
                <a:lnTo>
                  <a:pt x="5724000" y="2160000"/>
                </a:lnTo>
                <a:lnTo>
                  <a:pt x="2340000" y="2160000"/>
                </a:lnTo>
                <a:lnTo>
                  <a:pt x="2340000" y="11052000"/>
                </a:lnTo>
                <a:lnTo>
                  <a:pt x="4104000" y="11052000"/>
                </a:lnTo>
                <a:lnTo>
                  <a:pt x="4104000" y="13211999"/>
                </a:lnTo>
                <a:lnTo>
                  <a:pt x="0" y="13211999"/>
                </a:lnTo>
                <a:lnTo>
                  <a:pt x="0" y="11052000"/>
                </a:lnTo>
                <a:lnTo>
                  <a:pt x="0" y="2160000"/>
                </a:lnTo>
                <a:lnTo>
                  <a:pt x="0" y="216000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15" name="순서도: 대체 처리 14">
            <a:extLst>
              <a:ext uri="{FF2B5EF4-FFF2-40B4-BE49-F238E27FC236}">
                <a16:creationId xmlns:a16="http://schemas.microsoft.com/office/drawing/2014/main" id="{59ECF789-8DE8-D5C3-6F6F-C689EBC83CA4}"/>
              </a:ext>
            </a:extLst>
          </p:cNvPr>
          <p:cNvSpPr/>
          <p:nvPr/>
        </p:nvSpPr>
        <p:spPr>
          <a:xfrm>
            <a:off x="1305866" y="14199296"/>
            <a:ext cx="1764000" cy="2970000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chemeClr val="tx1"/>
                </a:solidFill>
              </a:rPr>
              <a:t>싱크볼</a:t>
            </a:r>
            <a:endParaRPr lang="en-US" altLang="ko-KR" sz="2400" b="1" dirty="0">
              <a:solidFill>
                <a:schemeClr val="tx1"/>
              </a:solidFill>
            </a:endParaRPr>
          </a:p>
        </p:txBody>
      </p:sp>
      <p:sp>
        <p:nvSpPr>
          <p:cNvPr id="16" name="순서도: 대체 처리 15">
            <a:extLst>
              <a:ext uri="{FF2B5EF4-FFF2-40B4-BE49-F238E27FC236}">
                <a16:creationId xmlns:a16="http://schemas.microsoft.com/office/drawing/2014/main" id="{9AAE6E10-CD0D-6F30-429D-4E093CF6B7B0}"/>
              </a:ext>
            </a:extLst>
          </p:cNvPr>
          <p:cNvSpPr/>
          <p:nvPr/>
        </p:nvSpPr>
        <p:spPr>
          <a:xfrm>
            <a:off x="1350866" y="9227741"/>
            <a:ext cx="1674000" cy="2088000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chemeClr val="tx1"/>
                </a:solidFill>
              </a:rPr>
              <a:t>가스</a:t>
            </a:r>
            <a:br>
              <a:rPr lang="en-US" altLang="ko-KR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레인지</a:t>
            </a:r>
            <a:endParaRPr lang="en-US" altLang="ko-KR" sz="2400" b="1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B7F6FF-8747-C66B-B2C5-02EA3A3F88C6}"/>
              </a:ext>
            </a:extLst>
          </p:cNvPr>
          <p:cNvSpPr txBox="1"/>
          <p:nvPr/>
        </p:nvSpPr>
        <p:spPr>
          <a:xfrm>
            <a:off x="2640672" y="19140537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1145</a:t>
            </a:r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318DB4-5F72-4C14-1F72-FF83822F8E25}"/>
              </a:ext>
            </a:extLst>
          </p:cNvPr>
          <p:cNvSpPr txBox="1"/>
          <p:nvPr/>
        </p:nvSpPr>
        <p:spPr>
          <a:xfrm rot="16200000">
            <a:off x="4586145" y="18245203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600</a:t>
            </a:r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54E191-66FB-C288-316D-3FA3C9802746}"/>
              </a:ext>
            </a:extLst>
          </p:cNvPr>
          <p:cNvSpPr txBox="1"/>
          <p:nvPr/>
        </p:nvSpPr>
        <p:spPr>
          <a:xfrm>
            <a:off x="1820386" y="8098285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650</a:t>
            </a:r>
            <a:endParaRPr lang="ko-KR" alt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ECD270-7E41-E323-4BC2-D3853A89CC05}"/>
              </a:ext>
            </a:extLst>
          </p:cNvPr>
          <p:cNvSpPr txBox="1"/>
          <p:nvPr/>
        </p:nvSpPr>
        <p:spPr>
          <a:xfrm>
            <a:off x="4600372" y="8098285"/>
            <a:ext cx="55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935</a:t>
            </a:r>
          </a:p>
        </p:txBody>
      </p: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6CD6F7C4-9E61-D21D-3AE4-8ACE73883235}"/>
              </a:ext>
            </a:extLst>
          </p:cNvPr>
          <p:cNvGrpSpPr/>
          <p:nvPr/>
        </p:nvGrpSpPr>
        <p:grpSpPr>
          <a:xfrm>
            <a:off x="6651866" y="6297869"/>
            <a:ext cx="2160000" cy="2169748"/>
            <a:chOff x="6651866" y="6297869"/>
            <a:chExt cx="2160000" cy="2169748"/>
          </a:xfrm>
        </p:grpSpPr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DBD33745-61F5-97AE-547C-A7BC8ED610FA}"/>
                </a:ext>
              </a:extLst>
            </p:cNvPr>
            <p:cNvSpPr/>
            <p:nvPr/>
          </p:nvSpPr>
          <p:spPr>
            <a:xfrm>
              <a:off x="6651866" y="6297869"/>
              <a:ext cx="2160000" cy="2160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b="1" dirty="0">
                  <a:solidFill>
                    <a:schemeClr val="bg1"/>
                  </a:solidFill>
                </a:rPr>
                <a:t>식기</a:t>
              </a:r>
              <a:br>
                <a:rPr lang="en-US" altLang="ko-KR" sz="2400" b="1" dirty="0">
                  <a:solidFill>
                    <a:schemeClr val="bg1"/>
                  </a:solidFill>
                </a:rPr>
              </a:br>
              <a:r>
                <a:rPr lang="ko-KR" altLang="en-US" sz="2400" b="1" dirty="0">
                  <a:solidFill>
                    <a:schemeClr val="bg1"/>
                  </a:solidFill>
                </a:rPr>
                <a:t>세척기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DF8E52F-25C0-55D2-93C0-31C45FEF667A}"/>
                </a:ext>
              </a:extLst>
            </p:cNvPr>
            <p:cNvSpPr txBox="1"/>
            <p:nvPr/>
          </p:nvSpPr>
          <p:spPr>
            <a:xfrm>
              <a:off x="7429410" y="8098285"/>
              <a:ext cx="554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</a:rPr>
                <a:t>600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66C1559-530D-BB4E-603C-363C21AD5C1C}"/>
                </a:ext>
              </a:extLst>
            </p:cNvPr>
            <p:cNvSpPr txBox="1"/>
            <p:nvPr/>
          </p:nvSpPr>
          <p:spPr>
            <a:xfrm rot="16200000">
              <a:off x="8335294" y="7189807"/>
              <a:ext cx="554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</a:rPr>
                <a:t>600</a:t>
              </a:r>
            </a:p>
          </p:txBody>
        </p:sp>
      </p:grpSp>
      <p:grpSp>
        <p:nvGrpSpPr>
          <p:cNvPr id="59" name="그룹 58">
            <a:extLst>
              <a:ext uri="{FF2B5EF4-FFF2-40B4-BE49-F238E27FC236}">
                <a16:creationId xmlns:a16="http://schemas.microsoft.com/office/drawing/2014/main" id="{314D3BAE-76BD-887C-F143-EB3446A2A97C}"/>
              </a:ext>
            </a:extLst>
          </p:cNvPr>
          <p:cNvGrpSpPr/>
          <p:nvPr/>
        </p:nvGrpSpPr>
        <p:grpSpPr>
          <a:xfrm>
            <a:off x="7712346" y="15516586"/>
            <a:ext cx="5760000" cy="2880000"/>
            <a:chOff x="7712346" y="15516586"/>
            <a:chExt cx="5760000" cy="2880000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16CECDD5-0137-9861-9B52-5F127508519F}"/>
                </a:ext>
              </a:extLst>
            </p:cNvPr>
            <p:cNvSpPr/>
            <p:nvPr/>
          </p:nvSpPr>
          <p:spPr>
            <a:xfrm>
              <a:off x="7712346" y="15516586"/>
              <a:ext cx="5760000" cy="2880000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solidFill>
                    <a:schemeClr val="tx1"/>
                  </a:solidFill>
                </a:rPr>
                <a:t>4</a:t>
              </a:r>
              <a:r>
                <a:rPr lang="ko-KR" altLang="en-US" sz="2400" b="1" dirty="0">
                  <a:solidFill>
                    <a:schemeClr val="tx1"/>
                  </a:solidFill>
                </a:rPr>
                <a:t>인 식탁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2E5E31E-6934-CDF7-02F5-C2E9A178180C}"/>
                </a:ext>
              </a:extLst>
            </p:cNvPr>
            <p:cNvSpPr txBox="1"/>
            <p:nvPr/>
          </p:nvSpPr>
          <p:spPr>
            <a:xfrm>
              <a:off x="10253150" y="15544367"/>
              <a:ext cx="6783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dirty="0"/>
                <a:t>1600</a:t>
              </a:r>
              <a:endParaRPr lang="ko-KR" alt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AB472E8-1936-C98C-2582-13C0F726CB44}"/>
                </a:ext>
              </a:extLst>
            </p:cNvPr>
            <p:cNvSpPr txBox="1"/>
            <p:nvPr/>
          </p:nvSpPr>
          <p:spPr>
            <a:xfrm rot="16200000">
              <a:off x="12924534" y="16771921"/>
              <a:ext cx="554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dirty="0"/>
                <a:t>800</a:t>
              </a:r>
              <a:endParaRPr lang="ko-KR" altLang="en-US" dirty="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DC1088E-4784-232A-4B1C-9FCFDB907854}"/>
              </a:ext>
            </a:extLst>
          </p:cNvPr>
          <p:cNvSpPr txBox="1"/>
          <p:nvPr/>
        </p:nvSpPr>
        <p:spPr>
          <a:xfrm rot="16200000">
            <a:off x="13010200" y="7170041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600</a:t>
            </a:r>
            <a:endParaRPr lang="ko-KR" alt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603508-BF7E-F088-7A71-B5A120A75147}"/>
              </a:ext>
            </a:extLst>
          </p:cNvPr>
          <p:cNvSpPr txBox="1"/>
          <p:nvPr/>
        </p:nvSpPr>
        <p:spPr>
          <a:xfrm>
            <a:off x="1910386" y="16705585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490</a:t>
            </a:r>
            <a:endParaRPr lang="ko-KR" alt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1DD7DE-EB12-8DAC-18DB-E7B0BBDA21F5}"/>
              </a:ext>
            </a:extLst>
          </p:cNvPr>
          <p:cNvSpPr txBox="1"/>
          <p:nvPr/>
        </p:nvSpPr>
        <p:spPr>
          <a:xfrm rot="16200000">
            <a:off x="2649581" y="15499630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825</a:t>
            </a:r>
            <a:endParaRPr lang="ko-KR" alt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E7F324E-0F6A-F3B4-806E-D30DA961D8CA}"/>
              </a:ext>
            </a:extLst>
          </p:cNvPr>
          <p:cNvSpPr txBox="1"/>
          <p:nvPr/>
        </p:nvSpPr>
        <p:spPr>
          <a:xfrm rot="16200000">
            <a:off x="2588121" y="10105371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580</a:t>
            </a:r>
            <a:endParaRPr lang="ko-KR" alt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865A77E-589A-FAE8-8B5C-C8CB8C32B86D}"/>
              </a:ext>
            </a:extLst>
          </p:cNvPr>
          <p:cNvSpPr txBox="1"/>
          <p:nvPr/>
        </p:nvSpPr>
        <p:spPr>
          <a:xfrm>
            <a:off x="1910386" y="10889683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465</a:t>
            </a:r>
            <a:endParaRPr lang="ko-KR" altLang="en-US" dirty="0"/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7E125DE9-7909-D8F0-79AE-CA254A79E376}"/>
              </a:ext>
            </a:extLst>
          </p:cNvPr>
          <p:cNvSpPr/>
          <p:nvPr/>
        </p:nvSpPr>
        <p:spPr>
          <a:xfrm>
            <a:off x="927865" y="4998474"/>
            <a:ext cx="5777999" cy="1296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6E231CA-F925-6793-CF2D-2AD4BCED7CA5}"/>
              </a:ext>
            </a:extLst>
          </p:cNvPr>
          <p:cNvSpPr txBox="1"/>
          <p:nvPr/>
        </p:nvSpPr>
        <p:spPr>
          <a:xfrm>
            <a:off x="12114866" y="8053572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600</a:t>
            </a:r>
            <a:endParaRPr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7B19A7-2527-9349-FDB6-1010C27FE9C1}"/>
              </a:ext>
            </a:extLst>
          </p:cNvPr>
          <p:cNvSpPr txBox="1"/>
          <p:nvPr/>
        </p:nvSpPr>
        <p:spPr>
          <a:xfrm>
            <a:off x="1256349" y="6956066"/>
            <a:ext cx="17860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b="1" dirty="0">
                <a:solidFill>
                  <a:srgbClr val="FF0000"/>
                </a:solidFill>
              </a:rPr>
              <a:t>싱크대 높이</a:t>
            </a:r>
            <a:br>
              <a:rPr lang="en-US" altLang="ko-KR" sz="2400" b="1" dirty="0">
                <a:solidFill>
                  <a:srgbClr val="FF0000"/>
                </a:solidFill>
              </a:rPr>
            </a:br>
            <a:r>
              <a:rPr lang="en-US" altLang="ko-KR" sz="2400" b="1" dirty="0">
                <a:solidFill>
                  <a:srgbClr val="FF0000"/>
                </a:solidFill>
              </a:rPr>
              <a:t>850 </a:t>
            </a:r>
            <a:r>
              <a:rPr lang="en-US" altLang="ko-KR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 920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0E627CB8-B8C8-95C7-BA3E-1E50FA98E08F}"/>
              </a:ext>
            </a:extLst>
          </p:cNvPr>
          <p:cNvGrpSpPr/>
          <p:nvPr/>
        </p:nvGrpSpPr>
        <p:grpSpPr>
          <a:xfrm>
            <a:off x="571332" y="6294474"/>
            <a:ext cx="356534" cy="13215395"/>
            <a:chOff x="571332" y="6294474"/>
            <a:chExt cx="356534" cy="13215395"/>
          </a:xfrm>
        </p:grpSpPr>
        <p:cxnSp>
          <p:nvCxnSpPr>
            <p:cNvPr id="17" name="직선 연결선[R] 16">
              <a:extLst>
                <a:ext uri="{FF2B5EF4-FFF2-40B4-BE49-F238E27FC236}">
                  <a16:creationId xmlns:a16="http://schemas.microsoft.com/office/drawing/2014/main" id="{3BAB638F-9114-4504-F66A-B1EE3D3BFD8E}"/>
                </a:ext>
              </a:extLst>
            </p:cNvPr>
            <p:cNvCxnSpPr>
              <a:cxnSpLocks/>
            </p:cNvCxnSpPr>
            <p:nvPr/>
          </p:nvCxnSpPr>
          <p:spPr>
            <a:xfrm>
              <a:off x="571332" y="6296195"/>
              <a:ext cx="356534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직선 연결선[R] 26">
              <a:extLst>
                <a:ext uri="{FF2B5EF4-FFF2-40B4-BE49-F238E27FC236}">
                  <a16:creationId xmlns:a16="http://schemas.microsoft.com/office/drawing/2014/main" id="{560DF222-7317-2266-5814-0ED135B2133C}"/>
                </a:ext>
              </a:extLst>
            </p:cNvPr>
            <p:cNvCxnSpPr/>
            <p:nvPr/>
          </p:nvCxnSpPr>
          <p:spPr>
            <a:xfrm>
              <a:off x="749599" y="6294474"/>
              <a:ext cx="0" cy="1321539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직선 연결선[R] 27">
              <a:extLst>
                <a:ext uri="{FF2B5EF4-FFF2-40B4-BE49-F238E27FC236}">
                  <a16:creationId xmlns:a16="http://schemas.microsoft.com/office/drawing/2014/main" id="{BC2A7CC3-F09F-DA12-8C83-EE0D1FAF24AD}"/>
                </a:ext>
              </a:extLst>
            </p:cNvPr>
            <p:cNvCxnSpPr>
              <a:cxnSpLocks/>
            </p:cNvCxnSpPr>
            <p:nvPr/>
          </p:nvCxnSpPr>
          <p:spPr>
            <a:xfrm>
              <a:off x="571332" y="19509869"/>
              <a:ext cx="356534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52608B3-39DE-72A8-99B5-93CC2354D56D}"/>
              </a:ext>
            </a:extLst>
          </p:cNvPr>
          <p:cNvSpPr txBox="1"/>
          <p:nvPr/>
        </p:nvSpPr>
        <p:spPr>
          <a:xfrm rot="16200000">
            <a:off x="365839" y="12579448"/>
            <a:ext cx="6783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/>
              <a:t>3670</a:t>
            </a:r>
            <a:endParaRPr lang="ko-KR" altLang="en-US" b="1" dirty="0"/>
          </a:p>
        </p:txBody>
      </p: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429EEC8F-AF35-15E1-5750-0CD14B1B4C93}"/>
              </a:ext>
            </a:extLst>
          </p:cNvPr>
          <p:cNvGrpSpPr/>
          <p:nvPr/>
        </p:nvGrpSpPr>
        <p:grpSpPr>
          <a:xfrm>
            <a:off x="10189199" y="8506775"/>
            <a:ext cx="3276000" cy="3276001"/>
            <a:chOff x="10119749" y="6387412"/>
            <a:chExt cx="3276000" cy="3276001"/>
          </a:xfrm>
        </p:grpSpPr>
        <p:grpSp>
          <p:nvGrpSpPr>
            <p:cNvPr id="65" name="그룹 64">
              <a:extLst>
                <a:ext uri="{FF2B5EF4-FFF2-40B4-BE49-F238E27FC236}">
                  <a16:creationId xmlns:a16="http://schemas.microsoft.com/office/drawing/2014/main" id="{A4C2FB05-F692-B203-B592-FCEF91D3ABCD}"/>
                </a:ext>
              </a:extLst>
            </p:cNvPr>
            <p:cNvGrpSpPr/>
            <p:nvPr/>
          </p:nvGrpSpPr>
          <p:grpSpPr>
            <a:xfrm>
              <a:off x="10119749" y="6387412"/>
              <a:ext cx="3276000" cy="3276000"/>
              <a:chOff x="10196346" y="8467617"/>
              <a:chExt cx="3276000" cy="3276000"/>
            </a:xfrm>
          </p:grpSpPr>
          <p:sp>
            <p:nvSpPr>
              <p:cNvPr id="69" name="직사각형 68">
                <a:extLst>
                  <a:ext uri="{FF2B5EF4-FFF2-40B4-BE49-F238E27FC236}">
                    <a16:creationId xmlns:a16="http://schemas.microsoft.com/office/drawing/2014/main" id="{52B4BE9D-2B3A-2B31-5AFE-2BBE50FFD69F}"/>
                  </a:ext>
                </a:extLst>
              </p:cNvPr>
              <p:cNvSpPr/>
              <p:nvPr/>
            </p:nvSpPr>
            <p:spPr>
              <a:xfrm>
                <a:off x="10196346" y="8467617"/>
                <a:ext cx="3276000" cy="3276000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2400" b="1" dirty="0">
                    <a:solidFill>
                      <a:schemeClr val="bg1"/>
                    </a:solidFill>
                  </a:rPr>
                  <a:t>뚱땡이</a:t>
                </a:r>
                <a:endParaRPr lang="en-US" altLang="ko-KR" sz="2400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ko-KR" altLang="en-US" sz="2400" b="1" dirty="0">
                    <a:solidFill>
                      <a:schemeClr val="bg1"/>
                    </a:solidFill>
                  </a:rPr>
                  <a:t>냉장고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0DA5560-F944-B658-7F55-486961103891}"/>
                  </a:ext>
                </a:extLst>
              </p:cNvPr>
              <p:cNvSpPr txBox="1"/>
              <p:nvPr/>
            </p:nvSpPr>
            <p:spPr>
              <a:xfrm>
                <a:off x="11556866" y="11329572"/>
                <a:ext cx="5549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dirty="0">
                    <a:solidFill>
                      <a:schemeClr val="bg1"/>
                    </a:solidFill>
                  </a:rPr>
                  <a:t>915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36BC9D3-B4BB-87C9-42E8-281801405FCC}"/>
                  </a:ext>
                </a:extLst>
              </p:cNvPr>
              <p:cNvSpPr txBox="1"/>
              <p:nvPr/>
            </p:nvSpPr>
            <p:spPr>
              <a:xfrm rot="16200000">
                <a:off x="13003053" y="9920952"/>
                <a:ext cx="5549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dirty="0">
                    <a:solidFill>
                      <a:schemeClr val="bg1"/>
                    </a:solidFill>
                  </a:rPr>
                  <a:t>910</a:t>
                </a:r>
              </a:p>
            </p:txBody>
          </p:sp>
        </p:grpSp>
        <p:grpSp>
          <p:nvGrpSpPr>
            <p:cNvPr id="66" name="그룹 65">
              <a:extLst>
                <a:ext uri="{FF2B5EF4-FFF2-40B4-BE49-F238E27FC236}">
                  <a16:creationId xmlns:a16="http://schemas.microsoft.com/office/drawing/2014/main" id="{5D43BC04-E13B-D818-3CC6-7977B31BAB44}"/>
                </a:ext>
              </a:extLst>
            </p:cNvPr>
            <p:cNvGrpSpPr/>
            <p:nvPr/>
          </p:nvGrpSpPr>
          <p:grpSpPr>
            <a:xfrm>
              <a:off x="10119750" y="6387413"/>
              <a:ext cx="351894" cy="3276000"/>
              <a:chOff x="7925524" y="11154157"/>
              <a:chExt cx="646151" cy="3000679"/>
            </a:xfrm>
          </p:grpSpPr>
          <p:sp>
            <p:nvSpPr>
              <p:cNvPr id="67" name="직사각형 66">
                <a:extLst>
                  <a:ext uri="{FF2B5EF4-FFF2-40B4-BE49-F238E27FC236}">
                    <a16:creationId xmlns:a16="http://schemas.microsoft.com/office/drawing/2014/main" id="{C1045593-2B4E-4AC8-DA0F-39FAF4C629B7}"/>
                  </a:ext>
                </a:extLst>
              </p:cNvPr>
              <p:cNvSpPr/>
              <p:nvPr/>
            </p:nvSpPr>
            <p:spPr>
              <a:xfrm>
                <a:off x="7925524" y="11154157"/>
                <a:ext cx="646151" cy="14680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8" name="직사각형 67">
                <a:extLst>
                  <a:ext uri="{FF2B5EF4-FFF2-40B4-BE49-F238E27FC236}">
                    <a16:creationId xmlns:a16="http://schemas.microsoft.com/office/drawing/2014/main" id="{C50A35D7-B57E-08DA-4922-38AB92DE5E59}"/>
                  </a:ext>
                </a:extLst>
              </p:cNvPr>
              <p:cNvSpPr/>
              <p:nvPr/>
            </p:nvSpPr>
            <p:spPr>
              <a:xfrm>
                <a:off x="7925524" y="12686819"/>
                <a:ext cx="646151" cy="14680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72" name="그룹 71">
            <a:extLst>
              <a:ext uri="{FF2B5EF4-FFF2-40B4-BE49-F238E27FC236}">
                <a16:creationId xmlns:a16="http://schemas.microsoft.com/office/drawing/2014/main" id="{7005DA60-956C-D391-DF10-1061A811D6A4}"/>
              </a:ext>
            </a:extLst>
          </p:cNvPr>
          <p:cNvGrpSpPr/>
          <p:nvPr/>
        </p:nvGrpSpPr>
        <p:grpSpPr>
          <a:xfrm>
            <a:off x="10668052" y="11829216"/>
            <a:ext cx="2790000" cy="2376000"/>
            <a:chOff x="10598602" y="9733303"/>
            <a:chExt cx="2790000" cy="2376000"/>
          </a:xfrm>
        </p:grpSpPr>
        <p:grpSp>
          <p:nvGrpSpPr>
            <p:cNvPr id="73" name="그룹 72">
              <a:extLst>
                <a:ext uri="{FF2B5EF4-FFF2-40B4-BE49-F238E27FC236}">
                  <a16:creationId xmlns:a16="http://schemas.microsoft.com/office/drawing/2014/main" id="{E6D2CA52-49D5-A5F2-7FF8-0EAED8663D2A}"/>
                </a:ext>
              </a:extLst>
            </p:cNvPr>
            <p:cNvGrpSpPr/>
            <p:nvPr/>
          </p:nvGrpSpPr>
          <p:grpSpPr>
            <a:xfrm>
              <a:off x="10598602" y="9733303"/>
              <a:ext cx="2790000" cy="2376000"/>
              <a:chOff x="10682346" y="11743617"/>
              <a:chExt cx="2790000" cy="2376000"/>
            </a:xfrm>
          </p:grpSpPr>
          <p:sp>
            <p:nvSpPr>
              <p:cNvPr id="75" name="직사각형 74">
                <a:extLst>
                  <a:ext uri="{FF2B5EF4-FFF2-40B4-BE49-F238E27FC236}">
                    <a16:creationId xmlns:a16="http://schemas.microsoft.com/office/drawing/2014/main" id="{38CC47EE-12C5-9E97-8EDC-AD5C38180C00}"/>
                  </a:ext>
                </a:extLst>
              </p:cNvPr>
              <p:cNvSpPr/>
              <p:nvPr/>
            </p:nvSpPr>
            <p:spPr>
              <a:xfrm>
                <a:off x="10682346" y="11743617"/>
                <a:ext cx="2790000" cy="2376000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2400" b="1" dirty="0">
                    <a:solidFill>
                      <a:schemeClr val="bg1"/>
                    </a:solidFill>
                  </a:rPr>
                  <a:t>김치</a:t>
                </a:r>
                <a:endParaRPr lang="en-US" altLang="ko-KR" sz="2400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ko-KR" altLang="en-US" sz="2400" b="1" dirty="0">
                    <a:solidFill>
                      <a:schemeClr val="bg1"/>
                    </a:solidFill>
                  </a:rPr>
                  <a:t>냉장고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3065AC1-5180-7EED-3E14-579AB516E5DE}"/>
                  </a:ext>
                </a:extLst>
              </p:cNvPr>
              <p:cNvSpPr txBox="1"/>
              <p:nvPr/>
            </p:nvSpPr>
            <p:spPr>
              <a:xfrm>
                <a:off x="11799866" y="13671987"/>
                <a:ext cx="5549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dirty="0">
                    <a:solidFill>
                      <a:schemeClr val="bg1"/>
                    </a:solidFill>
                  </a:rPr>
                  <a:t>775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C7059A05-1A1B-41FC-4DCB-5A0E3F0223B7}"/>
                  </a:ext>
                </a:extLst>
              </p:cNvPr>
              <p:cNvSpPr txBox="1"/>
              <p:nvPr/>
            </p:nvSpPr>
            <p:spPr>
              <a:xfrm rot="16200000">
                <a:off x="13003053" y="12746952"/>
                <a:ext cx="5549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dirty="0">
                    <a:solidFill>
                      <a:schemeClr val="bg1"/>
                    </a:solidFill>
                  </a:rPr>
                  <a:t>660</a:t>
                </a:r>
              </a:p>
            </p:txBody>
          </p:sp>
        </p:grpSp>
        <p:sp>
          <p:nvSpPr>
            <p:cNvPr id="74" name="직사각형 73">
              <a:extLst>
                <a:ext uri="{FF2B5EF4-FFF2-40B4-BE49-F238E27FC236}">
                  <a16:creationId xmlns:a16="http://schemas.microsoft.com/office/drawing/2014/main" id="{C944AADB-E514-DF83-FA79-7150E6E093EE}"/>
                </a:ext>
              </a:extLst>
            </p:cNvPr>
            <p:cNvSpPr/>
            <p:nvPr/>
          </p:nvSpPr>
          <p:spPr>
            <a:xfrm>
              <a:off x="10598602" y="9741419"/>
              <a:ext cx="302232" cy="236788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8" name="직사각형 77">
            <a:extLst>
              <a:ext uri="{FF2B5EF4-FFF2-40B4-BE49-F238E27FC236}">
                <a16:creationId xmlns:a16="http://schemas.microsoft.com/office/drawing/2014/main" id="{2B2CADCD-0A5B-E4F3-66F6-E3893E140F65}"/>
              </a:ext>
            </a:extLst>
          </p:cNvPr>
          <p:cNvSpPr/>
          <p:nvPr/>
        </p:nvSpPr>
        <p:spPr>
          <a:xfrm>
            <a:off x="10635081" y="2409790"/>
            <a:ext cx="2628000" cy="2376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chemeClr val="bg1"/>
                </a:solidFill>
              </a:rPr>
              <a:t>건조기</a:t>
            </a:r>
          </a:p>
        </p:txBody>
      </p: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47A92E3E-A198-19DD-D3A1-E67C5626A8C6}"/>
              </a:ext>
            </a:extLst>
          </p:cNvPr>
          <p:cNvSpPr/>
          <p:nvPr/>
        </p:nvSpPr>
        <p:spPr>
          <a:xfrm>
            <a:off x="1418726" y="1707160"/>
            <a:ext cx="2628000" cy="2376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chemeClr val="bg1"/>
                </a:solidFill>
              </a:rPr>
              <a:t>세탁기</a:t>
            </a:r>
          </a:p>
        </p:txBody>
      </p:sp>
      <p:sp>
        <p:nvSpPr>
          <p:cNvPr id="80" name="직사각형 79">
            <a:extLst>
              <a:ext uri="{FF2B5EF4-FFF2-40B4-BE49-F238E27FC236}">
                <a16:creationId xmlns:a16="http://schemas.microsoft.com/office/drawing/2014/main" id="{58BE19A9-64F4-F95F-4447-2475543E8E55}"/>
              </a:ext>
            </a:extLst>
          </p:cNvPr>
          <p:cNvSpPr/>
          <p:nvPr/>
        </p:nvSpPr>
        <p:spPr>
          <a:xfrm>
            <a:off x="6705865" y="4998474"/>
            <a:ext cx="4986000" cy="129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81" name="직선 연결선 43">
            <a:extLst>
              <a:ext uri="{FF2B5EF4-FFF2-40B4-BE49-F238E27FC236}">
                <a16:creationId xmlns:a16="http://schemas.microsoft.com/office/drawing/2014/main" id="{7E0EBBE9-B66C-EB67-DAAA-394C11C99489}"/>
              </a:ext>
            </a:extLst>
          </p:cNvPr>
          <p:cNvCxnSpPr>
            <a:cxnSpLocks/>
          </p:cNvCxnSpPr>
          <p:nvPr/>
        </p:nvCxnSpPr>
        <p:spPr>
          <a:xfrm>
            <a:off x="9198865" y="5148944"/>
            <a:ext cx="0" cy="9950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직사각형 81">
            <a:extLst>
              <a:ext uri="{FF2B5EF4-FFF2-40B4-BE49-F238E27FC236}">
                <a16:creationId xmlns:a16="http://schemas.microsoft.com/office/drawing/2014/main" id="{1DBD7EA0-F193-FF75-98C9-537AB58ED814}"/>
              </a:ext>
            </a:extLst>
          </p:cNvPr>
          <p:cNvSpPr/>
          <p:nvPr/>
        </p:nvSpPr>
        <p:spPr>
          <a:xfrm>
            <a:off x="6705865" y="5347552"/>
            <a:ext cx="4986000" cy="597845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chemeClr val="tx1"/>
                </a:solidFill>
              </a:rPr>
              <a:t>문</a:t>
            </a:r>
            <a:endParaRPr lang="en-US" altLang="ko-KR" sz="2400" b="1" dirty="0">
              <a:solidFill>
                <a:schemeClr val="tx1"/>
              </a:solidFill>
            </a:endParaRPr>
          </a:p>
        </p:txBody>
      </p:sp>
      <p:cxnSp>
        <p:nvCxnSpPr>
          <p:cNvPr id="86" name="직선 연결선[R] 85">
            <a:extLst>
              <a:ext uri="{FF2B5EF4-FFF2-40B4-BE49-F238E27FC236}">
                <a16:creationId xmlns:a16="http://schemas.microsoft.com/office/drawing/2014/main" id="{D3537C68-3435-FDF9-D21F-C993D9AC6C72}"/>
              </a:ext>
            </a:extLst>
          </p:cNvPr>
          <p:cNvCxnSpPr>
            <a:cxnSpLocks/>
          </p:cNvCxnSpPr>
          <p:nvPr/>
        </p:nvCxnSpPr>
        <p:spPr>
          <a:xfrm flipH="1">
            <a:off x="927868" y="20027452"/>
            <a:ext cx="1254447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87" name="그룹 86">
            <a:extLst>
              <a:ext uri="{FF2B5EF4-FFF2-40B4-BE49-F238E27FC236}">
                <a16:creationId xmlns:a16="http://schemas.microsoft.com/office/drawing/2014/main" id="{71B04EF5-2742-A987-BD7B-D753C0DE535A}"/>
              </a:ext>
            </a:extLst>
          </p:cNvPr>
          <p:cNvGrpSpPr/>
          <p:nvPr/>
        </p:nvGrpSpPr>
        <p:grpSpPr>
          <a:xfrm>
            <a:off x="927867" y="19509867"/>
            <a:ext cx="12544479" cy="700673"/>
            <a:chOff x="927867" y="19509868"/>
            <a:chExt cx="12544479" cy="617246"/>
          </a:xfrm>
        </p:grpSpPr>
        <p:cxnSp>
          <p:nvCxnSpPr>
            <p:cNvPr id="88" name="직선 연결선[R] 87">
              <a:extLst>
                <a:ext uri="{FF2B5EF4-FFF2-40B4-BE49-F238E27FC236}">
                  <a16:creationId xmlns:a16="http://schemas.microsoft.com/office/drawing/2014/main" id="{76918A2D-E7BB-3295-D0D1-4D82A361318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3163723" y="19818491"/>
              <a:ext cx="61724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직선 연결선[R] 88">
              <a:extLst>
                <a:ext uri="{FF2B5EF4-FFF2-40B4-BE49-F238E27FC236}">
                  <a16:creationId xmlns:a16="http://schemas.microsoft.com/office/drawing/2014/main" id="{F316CF24-83C5-5F2D-68A5-AB499418A1B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19244" y="19818491"/>
              <a:ext cx="61724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F2AC59A0-BF2D-62A9-7A47-90D2A2B42082}"/>
              </a:ext>
            </a:extLst>
          </p:cNvPr>
          <p:cNvSpPr txBox="1"/>
          <p:nvPr/>
        </p:nvSpPr>
        <p:spPr>
          <a:xfrm>
            <a:off x="6860911" y="19842786"/>
            <a:ext cx="6783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/>
              <a:t>3485</a:t>
            </a:r>
            <a:endParaRPr lang="ko-KR" altLang="en-US" b="1" dirty="0"/>
          </a:p>
        </p:txBody>
      </p:sp>
      <p:cxnSp>
        <p:nvCxnSpPr>
          <p:cNvPr id="91" name="직선 연결선[R] 90">
            <a:extLst>
              <a:ext uri="{FF2B5EF4-FFF2-40B4-BE49-F238E27FC236}">
                <a16:creationId xmlns:a16="http://schemas.microsoft.com/office/drawing/2014/main" id="{54F3525E-EF37-38C0-BDA5-63734DB7C3B5}"/>
              </a:ext>
            </a:extLst>
          </p:cNvPr>
          <p:cNvCxnSpPr>
            <a:cxnSpLocks/>
          </p:cNvCxnSpPr>
          <p:nvPr/>
        </p:nvCxnSpPr>
        <p:spPr>
          <a:xfrm flipH="1">
            <a:off x="927868" y="4804885"/>
            <a:ext cx="572399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직선 연결선[R] 91">
            <a:extLst>
              <a:ext uri="{FF2B5EF4-FFF2-40B4-BE49-F238E27FC236}">
                <a16:creationId xmlns:a16="http://schemas.microsoft.com/office/drawing/2014/main" id="{6D6D769C-4FFC-1704-FF02-60644E3D5E7A}"/>
              </a:ext>
            </a:extLst>
          </p:cNvPr>
          <p:cNvCxnSpPr>
            <a:cxnSpLocks/>
          </p:cNvCxnSpPr>
          <p:nvPr/>
        </p:nvCxnSpPr>
        <p:spPr>
          <a:xfrm>
            <a:off x="6651866" y="4598988"/>
            <a:ext cx="0" cy="38027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697C8A9E-5F0D-DF2B-C178-9B7522FA6974}"/>
              </a:ext>
            </a:extLst>
          </p:cNvPr>
          <p:cNvSpPr txBox="1"/>
          <p:nvPr/>
        </p:nvSpPr>
        <p:spPr>
          <a:xfrm>
            <a:off x="3450671" y="4609934"/>
            <a:ext cx="6783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/>
              <a:t>1600</a:t>
            </a:r>
            <a:endParaRPr lang="ko-KR" altLang="en-US" b="1" dirty="0"/>
          </a:p>
        </p:txBody>
      </p:sp>
      <p:cxnSp>
        <p:nvCxnSpPr>
          <p:cNvPr id="95" name="직선 연결선[R] 94">
            <a:extLst>
              <a:ext uri="{FF2B5EF4-FFF2-40B4-BE49-F238E27FC236}">
                <a16:creationId xmlns:a16="http://schemas.microsoft.com/office/drawing/2014/main" id="{CB179EDF-5B5D-26C8-AE1B-4B7244DFBF12}"/>
              </a:ext>
            </a:extLst>
          </p:cNvPr>
          <p:cNvCxnSpPr>
            <a:cxnSpLocks/>
          </p:cNvCxnSpPr>
          <p:nvPr/>
        </p:nvCxnSpPr>
        <p:spPr>
          <a:xfrm>
            <a:off x="571332" y="4998474"/>
            <a:ext cx="35653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8" name="직선 연결선[R] 97">
            <a:extLst>
              <a:ext uri="{FF2B5EF4-FFF2-40B4-BE49-F238E27FC236}">
                <a16:creationId xmlns:a16="http://schemas.microsoft.com/office/drawing/2014/main" id="{A9E7367D-199F-C127-29DB-CCCC14C65798}"/>
              </a:ext>
            </a:extLst>
          </p:cNvPr>
          <p:cNvCxnSpPr>
            <a:cxnSpLocks/>
          </p:cNvCxnSpPr>
          <p:nvPr/>
        </p:nvCxnSpPr>
        <p:spPr>
          <a:xfrm>
            <a:off x="571332" y="1404381"/>
            <a:ext cx="35653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1" name="직선 연결선[R] 100">
            <a:extLst>
              <a:ext uri="{FF2B5EF4-FFF2-40B4-BE49-F238E27FC236}">
                <a16:creationId xmlns:a16="http://schemas.microsoft.com/office/drawing/2014/main" id="{2C9F9C2E-4134-C328-1D2E-55F9EB4CD785}"/>
              </a:ext>
            </a:extLst>
          </p:cNvPr>
          <p:cNvCxnSpPr>
            <a:cxnSpLocks/>
          </p:cNvCxnSpPr>
          <p:nvPr/>
        </p:nvCxnSpPr>
        <p:spPr>
          <a:xfrm>
            <a:off x="749599" y="4998474"/>
            <a:ext cx="0" cy="1296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4" name="직선 연결선[R] 103">
            <a:extLst>
              <a:ext uri="{FF2B5EF4-FFF2-40B4-BE49-F238E27FC236}">
                <a16:creationId xmlns:a16="http://schemas.microsoft.com/office/drawing/2014/main" id="{4BFC1C4C-C8B4-109C-2327-0369F98EE074}"/>
              </a:ext>
            </a:extLst>
          </p:cNvPr>
          <p:cNvCxnSpPr>
            <a:cxnSpLocks/>
          </p:cNvCxnSpPr>
          <p:nvPr/>
        </p:nvCxnSpPr>
        <p:spPr>
          <a:xfrm>
            <a:off x="749599" y="1404381"/>
            <a:ext cx="0" cy="359409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A4A1C18-1F34-3C8F-2947-F9E7D323CB58}"/>
              </a:ext>
            </a:extLst>
          </p:cNvPr>
          <p:cNvSpPr txBox="1"/>
          <p:nvPr/>
        </p:nvSpPr>
        <p:spPr>
          <a:xfrm rot="16200000">
            <a:off x="365838" y="3019715"/>
            <a:ext cx="6783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/>
              <a:t>1000</a:t>
            </a:r>
            <a:endParaRPr lang="ko-KR" alt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5A2BC6-4987-5807-1BF0-0632C484C1E3}"/>
              </a:ext>
            </a:extLst>
          </p:cNvPr>
          <p:cNvSpPr txBox="1"/>
          <p:nvPr/>
        </p:nvSpPr>
        <p:spPr>
          <a:xfrm rot="16200000">
            <a:off x="427554" y="5461808"/>
            <a:ext cx="5549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/>
              <a:t>360</a:t>
            </a:r>
            <a:endParaRPr lang="ko-KR" altLang="en-US" b="1" dirty="0"/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B965A69F-E6C8-BB17-3E1D-3343F73DC9C2}"/>
              </a:ext>
            </a:extLst>
          </p:cNvPr>
          <p:cNvSpPr txBox="1"/>
          <p:nvPr/>
        </p:nvSpPr>
        <p:spPr>
          <a:xfrm>
            <a:off x="933912" y="420136"/>
            <a:ext cx="584647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ko-KR" altLang="en-US" sz="4400" b="1" dirty="0">
                <a:solidFill>
                  <a:prstClr val="black"/>
                </a:solidFill>
                <a:latin typeface="Aptos Display" panose="02110004020202020204"/>
                <a:ea typeface="맑은 고딕" panose="020B0503020000020004" pitchFamily="50" charset="-127"/>
                <a:cs typeface="+mj-cs"/>
              </a:rPr>
              <a:t>주방 인테리어</a:t>
            </a:r>
            <a:r>
              <a:rPr lang="en-US" altLang="ko-KR" sz="4400" b="1" dirty="0">
                <a:solidFill>
                  <a:prstClr val="black"/>
                </a:solidFill>
                <a:latin typeface="Aptos Display" panose="02110004020202020204"/>
                <a:ea typeface="맑은 고딕" panose="020B0503020000020004" pitchFamily="50" charset="-127"/>
                <a:cs typeface="+mj-cs"/>
              </a:rPr>
              <a:t>: </a:t>
            </a:r>
            <a:r>
              <a:rPr lang="ko-KR" altLang="en-US" sz="4400" b="1" dirty="0">
                <a:solidFill>
                  <a:prstClr val="black"/>
                </a:solidFill>
                <a:latin typeface="Aptos Display" panose="02110004020202020204"/>
                <a:ea typeface="맑은 고딕" panose="020B0503020000020004" pitchFamily="50" charset="-127"/>
                <a:cs typeface="+mj-cs"/>
              </a:rPr>
              <a:t>시공 전 </a:t>
            </a:r>
            <a:endParaRPr lang="ko-KR" altLang="en-US" sz="800" b="1" dirty="0"/>
          </a:p>
        </p:txBody>
      </p:sp>
    </p:spTree>
    <p:extLst>
      <p:ext uri="{BB962C8B-B14F-4D97-AF65-F5344CB8AC3E}">
        <p14:creationId xmlns:p14="http://schemas.microsoft.com/office/powerpoint/2010/main" val="1707807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800A9-7BF0-DDBC-8798-FD7D311F3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9FF6F24B-7D28-EDE3-FCD2-5D6CC8BDFB59}"/>
              </a:ext>
            </a:extLst>
          </p:cNvPr>
          <p:cNvSpPr/>
          <p:nvPr/>
        </p:nvSpPr>
        <p:spPr>
          <a:xfrm>
            <a:off x="927866" y="6297869"/>
            <a:ext cx="12544480" cy="1321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0" name="자유형 189">
            <a:extLst>
              <a:ext uri="{FF2B5EF4-FFF2-40B4-BE49-F238E27FC236}">
                <a16:creationId xmlns:a16="http://schemas.microsoft.com/office/drawing/2014/main" id="{A6056F08-99FF-7634-939F-824FCC1FDDFF}"/>
              </a:ext>
            </a:extLst>
          </p:cNvPr>
          <p:cNvSpPr/>
          <p:nvPr/>
        </p:nvSpPr>
        <p:spPr>
          <a:xfrm>
            <a:off x="11691867" y="4998474"/>
            <a:ext cx="2708345" cy="14508000"/>
          </a:xfrm>
          <a:custGeom>
            <a:avLst/>
            <a:gdLst>
              <a:gd name="connsiteX0" fmla="*/ 0 w 2708345"/>
              <a:gd name="connsiteY0" fmla="*/ 0 h 14508000"/>
              <a:gd name="connsiteX1" fmla="*/ 1773333 w 2708345"/>
              <a:gd name="connsiteY1" fmla="*/ 0 h 14508000"/>
              <a:gd name="connsiteX2" fmla="*/ 2708345 w 2708345"/>
              <a:gd name="connsiteY2" fmla="*/ 0 h 14508000"/>
              <a:gd name="connsiteX3" fmla="*/ 2708345 w 2708345"/>
              <a:gd name="connsiteY3" fmla="*/ 14508000 h 14508000"/>
              <a:gd name="connsiteX4" fmla="*/ 1773333 w 2708345"/>
              <a:gd name="connsiteY4" fmla="*/ 14508000 h 14508000"/>
              <a:gd name="connsiteX5" fmla="*/ 1773333 w 2708345"/>
              <a:gd name="connsiteY5" fmla="*/ 1296000 h 14508000"/>
              <a:gd name="connsiteX6" fmla="*/ 0 w 2708345"/>
              <a:gd name="connsiteY6" fmla="*/ 1296000 h 14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8345" h="14508000">
                <a:moveTo>
                  <a:pt x="0" y="0"/>
                </a:moveTo>
                <a:lnTo>
                  <a:pt x="1773333" y="0"/>
                </a:lnTo>
                <a:lnTo>
                  <a:pt x="2708345" y="0"/>
                </a:lnTo>
                <a:lnTo>
                  <a:pt x="2708345" y="14508000"/>
                </a:lnTo>
                <a:lnTo>
                  <a:pt x="1773333" y="14508000"/>
                </a:lnTo>
                <a:lnTo>
                  <a:pt x="1773333" y="1296000"/>
                </a:lnTo>
                <a:lnTo>
                  <a:pt x="0" y="1296000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22" name="직사각형 221">
            <a:extLst>
              <a:ext uri="{FF2B5EF4-FFF2-40B4-BE49-F238E27FC236}">
                <a16:creationId xmlns:a16="http://schemas.microsoft.com/office/drawing/2014/main" id="{9262A397-A561-3D47-0902-993623D3438C}"/>
              </a:ext>
            </a:extLst>
          </p:cNvPr>
          <p:cNvSpPr/>
          <p:nvPr/>
        </p:nvSpPr>
        <p:spPr>
          <a:xfrm>
            <a:off x="11492346" y="15037396"/>
            <a:ext cx="1980000" cy="201599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400" b="1" dirty="0">
              <a:solidFill>
                <a:schemeClr val="tx1"/>
              </a:solidFill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21D815C1-B429-DE11-F331-0E4DA0AD4D81}"/>
              </a:ext>
            </a:extLst>
          </p:cNvPr>
          <p:cNvSpPr/>
          <p:nvPr/>
        </p:nvSpPr>
        <p:spPr>
          <a:xfrm>
            <a:off x="11492346" y="13021397"/>
            <a:ext cx="1980000" cy="201599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400" b="1" dirty="0">
              <a:solidFill>
                <a:schemeClr val="tx1"/>
              </a:solidFill>
            </a:endParaRPr>
          </a:p>
        </p:txBody>
      </p:sp>
      <p:sp>
        <p:nvSpPr>
          <p:cNvPr id="3" name="자유형 2">
            <a:extLst>
              <a:ext uri="{FF2B5EF4-FFF2-40B4-BE49-F238E27FC236}">
                <a16:creationId xmlns:a16="http://schemas.microsoft.com/office/drawing/2014/main" id="{E3328511-672A-B627-A998-6268871875B2}"/>
              </a:ext>
            </a:extLst>
          </p:cNvPr>
          <p:cNvSpPr/>
          <p:nvPr/>
        </p:nvSpPr>
        <p:spPr>
          <a:xfrm>
            <a:off x="927867" y="6296194"/>
            <a:ext cx="5778000" cy="10909674"/>
          </a:xfrm>
          <a:custGeom>
            <a:avLst/>
            <a:gdLst>
              <a:gd name="connsiteX0" fmla="*/ 0 w 5778000"/>
              <a:gd name="connsiteY0" fmla="*/ 0 h 10909674"/>
              <a:gd name="connsiteX1" fmla="*/ 5778000 w 5778000"/>
              <a:gd name="connsiteY1" fmla="*/ 0 h 10909674"/>
              <a:gd name="connsiteX2" fmla="*/ 5778000 w 5778000"/>
              <a:gd name="connsiteY2" fmla="*/ 2340000 h 10909674"/>
              <a:gd name="connsiteX3" fmla="*/ 2520000 w 5778000"/>
              <a:gd name="connsiteY3" fmla="*/ 2340000 h 10909674"/>
              <a:gd name="connsiteX4" fmla="*/ 2520000 w 5778000"/>
              <a:gd name="connsiteY4" fmla="*/ 10189674 h 10909674"/>
              <a:gd name="connsiteX5" fmla="*/ 2520000 w 5778000"/>
              <a:gd name="connsiteY5" fmla="*/ 10909674 h 10909674"/>
              <a:gd name="connsiteX6" fmla="*/ 0 w 5778000"/>
              <a:gd name="connsiteY6" fmla="*/ 10909674 h 10909674"/>
              <a:gd name="connsiteX7" fmla="*/ 0 w 5778000"/>
              <a:gd name="connsiteY7" fmla="*/ 10189674 h 10909674"/>
              <a:gd name="connsiteX8" fmla="*/ 0 w 5778000"/>
              <a:gd name="connsiteY8" fmla="*/ 2232000 h 10909674"/>
              <a:gd name="connsiteX9" fmla="*/ 0 w 5778000"/>
              <a:gd name="connsiteY9" fmla="*/ 1 h 10909674"/>
              <a:gd name="connsiteX10" fmla="*/ 0 w 5778000"/>
              <a:gd name="connsiteY10" fmla="*/ 1 h 10909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78000" h="10909674">
                <a:moveTo>
                  <a:pt x="0" y="0"/>
                </a:moveTo>
                <a:lnTo>
                  <a:pt x="5778000" y="0"/>
                </a:lnTo>
                <a:lnTo>
                  <a:pt x="5778000" y="2340000"/>
                </a:lnTo>
                <a:lnTo>
                  <a:pt x="2520000" y="2340000"/>
                </a:lnTo>
                <a:lnTo>
                  <a:pt x="2520000" y="10189674"/>
                </a:lnTo>
                <a:lnTo>
                  <a:pt x="2520000" y="10909674"/>
                </a:lnTo>
                <a:lnTo>
                  <a:pt x="0" y="10909674"/>
                </a:lnTo>
                <a:lnTo>
                  <a:pt x="0" y="10189674"/>
                </a:lnTo>
                <a:lnTo>
                  <a:pt x="0" y="2232000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AF2C2930-97CA-7B87-23E1-BAB139A37C72}"/>
              </a:ext>
            </a:extLst>
          </p:cNvPr>
          <p:cNvSpPr/>
          <p:nvPr/>
        </p:nvSpPr>
        <p:spPr>
          <a:xfrm>
            <a:off x="6705865" y="4998474"/>
            <a:ext cx="4986000" cy="129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6F9C88B4-5A0F-1601-357D-90007BDF1CE9}"/>
              </a:ext>
            </a:extLst>
          </p:cNvPr>
          <p:cNvSpPr/>
          <p:nvPr/>
        </p:nvSpPr>
        <p:spPr>
          <a:xfrm>
            <a:off x="927866" y="1404381"/>
            <a:ext cx="12544480" cy="36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86540810-6471-C3F8-1EC9-127A8BBA3725}"/>
              </a:ext>
            </a:extLst>
          </p:cNvPr>
          <p:cNvSpPr/>
          <p:nvPr/>
        </p:nvSpPr>
        <p:spPr>
          <a:xfrm>
            <a:off x="10635081" y="2409790"/>
            <a:ext cx="2628000" cy="2376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chemeClr val="bg1"/>
                </a:solidFill>
              </a:rPr>
              <a:t>건조기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DF763986-37F2-2B52-71E9-0C9F33C34827}"/>
              </a:ext>
            </a:extLst>
          </p:cNvPr>
          <p:cNvSpPr/>
          <p:nvPr/>
        </p:nvSpPr>
        <p:spPr>
          <a:xfrm>
            <a:off x="1418726" y="1707160"/>
            <a:ext cx="2628000" cy="2376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chemeClr val="bg1"/>
                </a:solidFill>
              </a:rPr>
              <a:t>세탁기</a:t>
            </a:r>
          </a:p>
        </p:txBody>
      </p: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226682A1-D439-276F-1DD6-73C1217E8F05}"/>
              </a:ext>
            </a:extLst>
          </p:cNvPr>
          <p:cNvCxnSpPr>
            <a:cxnSpLocks/>
          </p:cNvCxnSpPr>
          <p:nvPr/>
        </p:nvCxnSpPr>
        <p:spPr>
          <a:xfrm>
            <a:off x="9198865" y="5148944"/>
            <a:ext cx="0" cy="9950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BBA5F47F-E975-315C-3C92-92988B42BB57}"/>
              </a:ext>
            </a:extLst>
          </p:cNvPr>
          <p:cNvSpPr/>
          <p:nvPr/>
        </p:nvSpPr>
        <p:spPr>
          <a:xfrm>
            <a:off x="6705865" y="5347552"/>
            <a:ext cx="4986000" cy="597845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chemeClr val="tx1"/>
                </a:solidFill>
              </a:rPr>
              <a:t>문</a:t>
            </a:r>
            <a:endParaRPr lang="en-US" altLang="ko-KR" sz="2400" b="1" dirty="0">
              <a:solidFill>
                <a:schemeClr val="tx1"/>
              </a:solidFill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9A8291CF-8A21-10D6-637A-BC3381B97BBC}"/>
              </a:ext>
            </a:extLst>
          </p:cNvPr>
          <p:cNvSpPr/>
          <p:nvPr/>
        </p:nvSpPr>
        <p:spPr>
          <a:xfrm>
            <a:off x="927866" y="4998474"/>
            <a:ext cx="5778000" cy="1296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47F8AE05-6D46-2A65-E05C-1626DFC19BCE}"/>
              </a:ext>
            </a:extLst>
          </p:cNvPr>
          <p:cNvGrpSpPr/>
          <p:nvPr/>
        </p:nvGrpSpPr>
        <p:grpSpPr>
          <a:xfrm>
            <a:off x="18634886" y="13751971"/>
            <a:ext cx="2880000" cy="5760000"/>
            <a:chOff x="17316825" y="12165721"/>
            <a:chExt cx="2880000" cy="5760000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143A54CE-1A79-2761-1FB7-88EBCD86E971}"/>
                </a:ext>
              </a:extLst>
            </p:cNvPr>
            <p:cNvSpPr/>
            <p:nvPr/>
          </p:nvSpPr>
          <p:spPr>
            <a:xfrm rot="5400000">
              <a:off x="15876825" y="13605721"/>
              <a:ext cx="5760000" cy="2880000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solidFill>
                    <a:schemeClr val="tx1"/>
                  </a:solidFill>
                </a:rPr>
                <a:t>4</a:t>
              </a:r>
              <a:r>
                <a:rPr lang="ko-KR" altLang="en-US" sz="2400" b="1" dirty="0">
                  <a:solidFill>
                    <a:schemeClr val="tx1"/>
                  </a:solidFill>
                </a:rPr>
                <a:t>인 식탁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F86A32E-2E7E-9255-DE39-C76A4934271E}"/>
                </a:ext>
              </a:extLst>
            </p:cNvPr>
            <p:cNvSpPr txBox="1"/>
            <p:nvPr/>
          </p:nvSpPr>
          <p:spPr>
            <a:xfrm rot="5400000">
              <a:off x="19645182" y="14861055"/>
              <a:ext cx="6783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dirty="0"/>
                <a:t>1600</a:t>
              </a:r>
              <a:endParaRPr lang="ko-KR" alt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4A1523-B4A9-F973-1981-95B130486B9C}"/>
                </a:ext>
              </a:extLst>
            </p:cNvPr>
            <p:cNvSpPr txBox="1"/>
            <p:nvPr/>
          </p:nvSpPr>
          <p:spPr>
            <a:xfrm>
              <a:off x="18479344" y="17470723"/>
              <a:ext cx="554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dirty="0"/>
                <a:t>800</a:t>
              </a:r>
              <a:endParaRPr lang="ko-KR" altLang="en-US" dirty="0"/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9AB50932-0B62-1640-438D-CC1B27846B97}"/>
              </a:ext>
            </a:extLst>
          </p:cNvPr>
          <p:cNvGrpSpPr/>
          <p:nvPr/>
        </p:nvGrpSpPr>
        <p:grpSpPr>
          <a:xfrm>
            <a:off x="3816245" y="6581787"/>
            <a:ext cx="2088000" cy="1864813"/>
            <a:chOff x="702268" y="9938721"/>
            <a:chExt cx="2088000" cy="1864813"/>
          </a:xfrm>
        </p:grpSpPr>
        <p:sp>
          <p:nvSpPr>
            <p:cNvPr id="16" name="순서도: 대체 처리 15">
              <a:extLst>
                <a:ext uri="{FF2B5EF4-FFF2-40B4-BE49-F238E27FC236}">
                  <a16:creationId xmlns:a16="http://schemas.microsoft.com/office/drawing/2014/main" id="{A720790B-CCBA-C17A-A8E4-D38182C7C387}"/>
                </a:ext>
              </a:extLst>
            </p:cNvPr>
            <p:cNvSpPr/>
            <p:nvPr/>
          </p:nvSpPr>
          <p:spPr>
            <a:xfrm>
              <a:off x="702268" y="9938721"/>
              <a:ext cx="2088000" cy="1835999"/>
            </a:xfrm>
            <a:prstGeom prst="roundRect">
              <a:avLst>
                <a:gd name="adj" fmla="val 395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2400" b="1" dirty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2400" b="1" dirty="0">
                  <a:solidFill>
                    <a:schemeClr val="bg1"/>
                  </a:solidFill>
                </a:rPr>
                <a:t>인덕션</a:t>
              </a:r>
              <a:br>
                <a:rPr lang="en-US" altLang="ko-KR" sz="2400" b="1" dirty="0">
                  <a:solidFill>
                    <a:schemeClr val="bg1"/>
                  </a:solidFill>
                </a:rPr>
              </a:br>
              <a:r>
                <a:rPr lang="en-US" altLang="ko-KR" b="1" dirty="0">
                  <a:solidFill>
                    <a:schemeClr val="bg1"/>
                  </a:solidFill>
                </a:rPr>
                <a:t>(ITM-515MD</a:t>
              </a:r>
              <a:r>
                <a:rPr lang="en" altLang="ko-KR" dirty="0"/>
                <a:t>)</a:t>
              </a:r>
              <a:endParaRPr lang="en-US" altLang="ko-KR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BE15C-6D2D-B7B9-2D26-FC8692CD7E5B}"/>
                </a:ext>
              </a:extLst>
            </p:cNvPr>
            <p:cNvSpPr txBox="1"/>
            <p:nvPr/>
          </p:nvSpPr>
          <p:spPr>
            <a:xfrm rot="16200000">
              <a:off x="2273680" y="10690055"/>
              <a:ext cx="554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</a:rPr>
                <a:t>510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5141120-06C5-1FF7-B19C-966D35A67ADB}"/>
                </a:ext>
              </a:extLst>
            </p:cNvPr>
            <p:cNvSpPr txBox="1"/>
            <p:nvPr/>
          </p:nvSpPr>
          <p:spPr>
            <a:xfrm>
              <a:off x="1449069" y="11434202"/>
              <a:ext cx="5943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</a:rPr>
                <a:t>580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DDE205F-EBA5-83F5-47FF-04A5D53B845C}"/>
                </a:ext>
              </a:extLst>
            </p:cNvPr>
            <p:cNvSpPr txBox="1"/>
            <p:nvPr/>
          </p:nvSpPr>
          <p:spPr>
            <a:xfrm>
              <a:off x="861070" y="9965386"/>
              <a:ext cx="17703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solidFill>
                    <a:schemeClr val="bg1"/>
                  </a:solidFill>
                </a:rPr>
                <a:t>타공 치수</a:t>
              </a:r>
              <a:br>
                <a:rPr lang="en-US" altLang="ko-KR" sz="1400" dirty="0">
                  <a:solidFill>
                    <a:schemeClr val="bg1"/>
                  </a:solidFill>
                </a:rPr>
              </a:br>
              <a:r>
                <a:rPr lang="en-US" altLang="ko-KR" sz="1400" dirty="0">
                  <a:solidFill>
                    <a:schemeClr val="bg1"/>
                  </a:solidFill>
                </a:rPr>
                <a:t>560 x 55 x 490</a:t>
              </a:r>
              <a:endParaRPr lang="ko-KR" alt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2" name="그룹 231">
            <a:extLst>
              <a:ext uri="{FF2B5EF4-FFF2-40B4-BE49-F238E27FC236}">
                <a16:creationId xmlns:a16="http://schemas.microsoft.com/office/drawing/2014/main" id="{9E300862-75C1-99E1-6583-74E35271E9E2}"/>
              </a:ext>
            </a:extLst>
          </p:cNvPr>
          <p:cNvGrpSpPr/>
          <p:nvPr/>
        </p:nvGrpSpPr>
        <p:grpSpPr>
          <a:xfrm>
            <a:off x="1179830" y="13389869"/>
            <a:ext cx="2124070" cy="3096000"/>
            <a:chOff x="1081825" y="13389869"/>
            <a:chExt cx="2124070" cy="3096000"/>
          </a:xfrm>
        </p:grpSpPr>
        <p:sp>
          <p:nvSpPr>
            <p:cNvPr id="80" name="순서도: 대체 처리 79">
              <a:extLst>
                <a:ext uri="{FF2B5EF4-FFF2-40B4-BE49-F238E27FC236}">
                  <a16:creationId xmlns:a16="http://schemas.microsoft.com/office/drawing/2014/main" id="{1112BF68-5D02-E98C-969B-5F77A035C929}"/>
                </a:ext>
              </a:extLst>
            </p:cNvPr>
            <p:cNvSpPr/>
            <p:nvPr/>
          </p:nvSpPr>
          <p:spPr>
            <a:xfrm>
              <a:off x="1508461" y="13389869"/>
              <a:ext cx="1656000" cy="3096000"/>
            </a:xfrm>
            <a:prstGeom prst="flowChartAlternateProcess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b="1" dirty="0">
                  <a:solidFill>
                    <a:schemeClr val="tx1"/>
                  </a:solidFill>
                </a:rPr>
                <a:t>싱크볼</a:t>
              </a:r>
              <a:br>
                <a:rPr lang="en-US" altLang="ko-KR" sz="2400" b="1" dirty="0">
                  <a:solidFill>
                    <a:schemeClr val="tx1"/>
                  </a:solidFill>
                </a:rPr>
              </a:br>
              <a:r>
                <a:rPr lang="en-US" altLang="ko-KR" dirty="0">
                  <a:solidFill>
                    <a:schemeClr val="tx1"/>
                  </a:solidFill>
                </a:rPr>
                <a:t>(Calmforte)</a:t>
              </a:r>
              <a:br>
                <a:rPr lang="en-US" altLang="ko-KR" dirty="0">
                  <a:solidFill>
                    <a:schemeClr val="tx1"/>
                  </a:solidFill>
                </a:rPr>
              </a:br>
              <a:r>
                <a:rPr lang="en-US" altLang="ko-KR" dirty="0">
                  <a:solidFill>
                    <a:schemeClr val="tx1"/>
                  </a:solidFill>
                </a:rPr>
                <a:t>under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21D7DA0-8811-EC13-B861-ED49117D2B07}"/>
                </a:ext>
              </a:extLst>
            </p:cNvPr>
            <p:cNvSpPr txBox="1"/>
            <p:nvPr/>
          </p:nvSpPr>
          <p:spPr>
            <a:xfrm>
              <a:off x="2059405" y="16090321"/>
              <a:ext cx="554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dirty="0"/>
                <a:t>464</a:t>
              </a:r>
              <a:endParaRPr lang="ko-KR" altLang="en-US" dirty="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A7F1520-506F-B018-CABE-D3D7A1B2E998}"/>
                </a:ext>
              </a:extLst>
            </p:cNvPr>
            <p:cNvSpPr txBox="1"/>
            <p:nvPr/>
          </p:nvSpPr>
          <p:spPr>
            <a:xfrm rot="16200000">
              <a:off x="2743749" y="14753203"/>
              <a:ext cx="554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dirty="0"/>
                <a:t>860</a:t>
              </a:r>
              <a:endParaRPr lang="ko-KR" altLang="en-US" dirty="0"/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3D405FF2-2E30-3A96-949A-472201C8E8A4}"/>
                </a:ext>
              </a:extLst>
            </p:cNvPr>
            <p:cNvSpPr txBox="1"/>
            <p:nvPr/>
          </p:nvSpPr>
          <p:spPr>
            <a:xfrm rot="16200000">
              <a:off x="768822" y="14779872"/>
              <a:ext cx="995337" cy="36933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dirty="0"/>
                <a:t>FL-2707</a:t>
              </a:r>
              <a:endParaRPr lang="ko-KR" altLang="en-US" dirty="0"/>
            </a:p>
          </p:txBody>
        </p:sp>
      </p:grp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641E7DBA-1CC3-90DB-DEB7-5D70024E61DA}"/>
              </a:ext>
            </a:extLst>
          </p:cNvPr>
          <p:cNvSpPr/>
          <p:nvPr/>
        </p:nvSpPr>
        <p:spPr>
          <a:xfrm rot="5400000">
            <a:off x="1035866" y="17097869"/>
            <a:ext cx="2304000" cy="2520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A5FFEBA6-31AF-154D-397F-23AD541B38F2}"/>
              </a:ext>
            </a:extLst>
          </p:cNvPr>
          <p:cNvGrpSpPr/>
          <p:nvPr/>
        </p:nvGrpSpPr>
        <p:grpSpPr>
          <a:xfrm>
            <a:off x="1287866" y="17277869"/>
            <a:ext cx="2160000" cy="2160000"/>
            <a:chOff x="9288218" y="8897796"/>
            <a:chExt cx="2160000" cy="2160000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9C93CB1C-10F8-69B7-D1CF-C537E57641C7}"/>
                </a:ext>
              </a:extLst>
            </p:cNvPr>
            <p:cNvSpPr/>
            <p:nvPr/>
          </p:nvSpPr>
          <p:spPr>
            <a:xfrm>
              <a:off x="9288218" y="8897796"/>
              <a:ext cx="2160000" cy="2160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b="1" dirty="0">
                  <a:solidFill>
                    <a:schemeClr val="bg1"/>
                  </a:solidFill>
                </a:rPr>
                <a:t>식기</a:t>
              </a:r>
              <a:br>
                <a:rPr lang="en-US" altLang="ko-KR" sz="2400" b="1" dirty="0">
                  <a:solidFill>
                    <a:schemeClr val="bg1"/>
                  </a:solidFill>
                </a:rPr>
              </a:br>
              <a:r>
                <a:rPr lang="ko-KR" altLang="en-US" sz="2400" b="1" dirty="0">
                  <a:solidFill>
                    <a:schemeClr val="bg1"/>
                  </a:solidFill>
                </a:rPr>
                <a:t>세척기</a:t>
              </a:r>
              <a:br>
                <a:rPr lang="en-US" altLang="ko-KR" sz="2400" b="1" dirty="0">
                  <a:solidFill>
                    <a:schemeClr val="bg1"/>
                  </a:solidFill>
                </a:rPr>
              </a:br>
              <a:r>
                <a:rPr lang="en-US" altLang="ko-KR" dirty="0">
                  <a:solidFill>
                    <a:schemeClr val="bg1"/>
                  </a:solidFill>
                </a:rPr>
                <a:t>(DWA-8001D)</a:t>
              </a:r>
              <a:endParaRPr lang="ko-KR" alt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67DEF2B-045C-1C61-AE5F-751173D88B0A}"/>
                </a:ext>
              </a:extLst>
            </p:cNvPr>
            <p:cNvSpPr txBox="1"/>
            <p:nvPr/>
          </p:nvSpPr>
          <p:spPr>
            <a:xfrm>
              <a:off x="10048282" y="10671760"/>
              <a:ext cx="554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</a:rPr>
                <a:t>600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2F41AE6-424B-B115-7061-5BCC3D472557}"/>
                </a:ext>
              </a:extLst>
            </p:cNvPr>
            <p:cNvSpPr txBox="1"/>
            <p:nvPr/>
          </p:nvSpPr>
          <p:spPr>
            <a:xfrm rot="16200000">
              <a:off x="10954166" y="9763282"/>
              <a:ext cx="554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</a:rPr>
                <a:t>600</a:t>
              </a:r>
            </a:p>
          </p:txBody>
        </p:sp>
      </p:grpSp>
      <p:grpSp>
        <p:nvGrpSpPr>
          <p:cNvPr id="217" name="그룹 216">
            <a:extLst>
              <a:ext uri="{FF2B5EF4-FFF2-40B4-BE49-F238E27FC236}">
                <a16:creationId xmlns:a16="http://schemas.microsoft.com/office/drawing/2014/main" id="{AFA0CA39-51F8-2B89-BBE9-39D35007F6E4}"/>
              </a:ext>
            </a:extLst>
          </p:cNvPr>
          <p:cNvGrpSpPr/>
          <p:nvPr/>
        </p:nvGrpSpPr>
        <p:grpSpPr>
          <a:xfrm>
            <a:off x="571332" y="6294474"/>
            <a:ext cx="356534" cy="13215395"/>
            <a:chOff x="571332" y="6294474"/>
            <a:chExt cx="356534" cy="13215395"/>
          </a:xfrm>
        </p:grpSpPr>
        <p:cxnSp>
          <p:nvCxnSpPr>
            <p:cNvPr id="212" name="직선 연결선[R] 211">
              <a:extLst>
                <a:ext uri="{FF2B5EF4-FFF2-40B4-BE49-F238E27FC236}">
                  <a16:creationId xmlns:a16="http://schemas.microsoft.com/office/drawing/2014/main" id="{0B1912E8-DFF4-9D66-F198-725DE2ABDDA7}"/>
                </a:ext>
              </a:extLst>
            </p:cNvPr>
            <p:cNvCxnSpPr>
              <a:cxnSpLocks/>
            </p:cNvCxnSpPr>
            <p:nvPr/>
          </p:nvCxnSpPr>
          <p:spPr>
            <a:xfrm>
              <a:off x="571332" y="6296195"/>
              <a:ext cx="356534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5" name="직선 연결선[R] 214">
              <a:extLst>
                <a:ext uri="{FF2B5EF4-FFF2-40B4-BE49-F238E27FC236}">
                  <a16:creationId xmlns:a16="http://schemas.microsoft.com/office/drawing/2014/main" id="{80E8E69B-BD48-DB99-B170-F9EEEE3C7C94}"/>
                </a:ext>
              </a:extLst>
            </p:cNvPr>
            <p:cNvCxnSpPr/>
            <p:nvPr/>
          </p:nvCxnSpPr>
          <p:spPr>
            <a:xfrm>
              <a:off x="749599" y="6294474"/>
              <a:ext cx="0" cy="1321539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3" name="직선 연결선[R] 212">
              <a:extLst>
                <a:ext uri="{FF2B5EF4-FFF2-40B4-BE49-F238E27FC236}">
                  <a16:creationId xmlns:a16="http://schemas.microsoft.com/office/drawing/2014/main" id="{AED8E6A8-D0BD-B1FC-7E8D-98B2628345A5}"/>
                </a:ext>
              </a:extLst>
            </p:cNvPr>
            <p:cNvCxnSpPr>
              <a:cxnSpLocks/>
            </p:cNvCxnSpPr>
            <p:nvPr/>
          </p:nvCxnSpPr>
          <p:spPr>
            <a:xfrm>
              <a:off x="571332" y="19509869"/>
              <a:ext cx="356534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6" name="TextBox 215">
            <a:extLst>
              <a:ext uri="{FF2B5EF4-FFF2-40B4-BE49-F238E27FC236}">
                <a16:creationId xmlns:a16="http://schemas.microsoft.com/office/drawing/2014/main" id="{8EADA518-1570-1DD0-4057-C6C37DE69F1B}"/>
              </a:ext>
            </a:extLst>
          </p:cNvPr>
          <p:cNvSpPr txBox="1"/>
          <p:nvPr/>
        </p:nvSpPr>
        <p:spPr>
          <a:xfrm rot="16200000">
            <a:off x="365839" y="12579448"/>
            <a:ext cx="6783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/>
              <a:t>3670</a:t>
            </a:r>
            <a:endParaRPr lang="ko-KR" altLang="en-US" b="1" dirty="0"/>
          </a:p>
        </p:txBody>
      </p:sp>
      <p:cxnSp>
        <p:nvCxnSpPr>
          <p:cNvPr id="220" name="직선 연결선[R] 219">
            <a:extLst>
              <a:ext uri="{FF2B5EF4-FFF2-40B4-BE49-F238E27FC236}">
                <a16:creationId xmlns:a16="http://schemas.microsoft.com/office/drawing/2014/main" id="{200019E6-16F1-A0A3-96D5-F59761A1A116}"/>
              </a:ext>
            </a:extLst>
          </p:cNvPr>
          <p:cNvCxnSpPr>
            <a:cxnSpLocks/>
          </p:cNvCxnSpPr>
          <p:nvPr/>
        </p:nvCxnSpPr>
        <p:spPr>
          <a:xfrm flipH="1">
            <a:off x="927868" y="20027452"/>
            <a:ext cx="1254447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89" name="그룹 188">
            <a:extLst>
              <a:ext uri="{FF2B5EF4-FFF2-40B4-BE49-F238E27FC236}">
                <a16:creationId xmlns:a16="http://schemas.microsoft.com/office/drawing/2014/main" id="{AA3F4A1A-D5A2-3E2B-F78D-EC317CF98515}"/>
              </a:ext>
            </a:extLst>
          </p:cNvPr>
          <p:cNvGrpSpPr/>
          <p:nvPr/>
        </p:nvGrpSpPr>
        <p:grpSpPr>
          <a:xfrm>
            <a:off x="927867" y="19509867"/>
            <a:ext cx="12544479" cy="700673"/>
            <a:chOff x="927867" y="19509868"/>
            <a:chExt cx="12544479" cy="617246"/>
          </a:xfrm>
        </p:grpSpPr>
        <p:cxnSp>
          <p:nvCxnSpPr>
            <p:cNvPr id="219" name="직선 연결선[R] 218">
              <a:extLst>
                <a:ext uri="{FF2B5EF4-FFF2-40B4-BE49-F238E27FC236}">
                  <a16:creationId xmlns:a16="http://schemas.microsoft.com/office/drawing/2014/main" id="{5AE8E360-1E84-29E3-E5A6-D5284C2C3EF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3163723" y="19818491"/>
              <a:ext cx="61724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1" name="직선 연결선[R] 220">
              <a:extLst>
                <a:ext uri="{FF2B5EF4-FFF2-40B4-BE49-F238E27FC236}">
                  <a16:creationId xmlns:a16="http://schemas.microsoft.com/office/drawing/2014/main" id="{AF23C349-44AA-E274-4E57-EEB58F85C4A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19244" y="19818491"/>
              <a:ext cx="61724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6E3FFBF5-9EE7-E20A-964B-7A53E53C3263}"/>
              </a:ext>
            </a:extLst>
          </p:cNvPr>
          <p:cNvSpPr txBox="1"/>
          <p:nvPr/>
        </p:nvSpPr>
        <p:spPr>
          <a:xfrm>
            <a:off x="6860911" y="19842786"/>
            <a:ext cx="6783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/>
              <a:t>3485</a:t>
            </a:r>
            <a:endParaRPr lang="ko-KR" altLang="en-US" b="1" dirty="0"/>
          </a:p>
        </p:txBody>
      </p:sp>
      <p:cxnSp>
        <p:nvCxnSpPr>
          <p:cNvPr id="183" name="직선 연결선[R] 182">
            <a:extLst>
              <a:ext uri="{FF2B5EF4-FFF2-40B4-BE49-F238E27FC236}">
                <a16:creationId xmlns:a16="http://schemas.microsoft.com/office/drawing/2014/main" id="{D32FC080-7FCF-F752-A7B5-5CF3041E7A32}"/>
              </a:ext>
            </a:extLst>
          </p:cNvPr>
          <p:cNvCxnSpPr>
            <a:cxnSpLocks/>
          </p:cNvCxnSpPr>
          <p:nvPr/>
        </p:nvCxnSpPr>
        <p:spPr>
          <a:xfrm flipH="1">
            <a:off x="927868" y="19755621"/>
            <a:ext cx="251999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4" name="직선 연결선[R] 183">
            <a:extLst>
              <a:ext uri="{FF2B5EF4-FFF2-40B4-BE49-F238E27FC236}">
                <a16:creationId xmlns:a16="http://schemas.microsoft.com/office/drawing/2014/main" id="{65B0D3D2-7E57-A873-36CD-6035D9FECC82}"/>
              </a:ext>
            </a:extLst>
          </p:cNvPr>
          <p:cNvCxnSpPr>
            <a:cxnSpLocks/>
          </p:cNvCxnSpPr>
          <p:nvPr/>
        </p:nvCxnSpPr>
        <p:spPr>
          <a:xfrm>
            <a:off x="3449805" y="19509868"/>
            <a:ext cx="0" cy="38027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0" name="TextBox 209">
            <a:extLst>
              <a:ext uri="{FF2B5EF4-FFF2-40B4-BE49-F238E27FC236}">
                <a16:creationId xmlns:a16="http://schemas.microsoft.com/office/drawing/2014/main" id="{D484283F-912C-8BBE-8021-2605D1F25077}"/>
              </a:ext>
            </a:extLst>
          </p:cNvPr>
          <p:cNvSpPr txBox="1"/>
          <p:nvPr/>
        </p:nvSpPr>
        <p:spPr>
          <a:xfrm>
            <a:off x="1910387" y="19560670"/>
            <a:ext cx="5549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700</a:t>
            </a:r>
            <a:endParaRPr lang="ko-KR" altLang="en-US" dirty="0"/>
          </a:p>
        </p:txBody>
      </p:sp>
      <p:sp>
        <p:nvSpPr>
          <p:cNvPr id="214" name="직사각형 213">
            <a:extLst>
              <a:ext uri="{FF2B5EF4-FFF2-40B4-BE49-F238E27FC236}">
                <a16:creationId xmlns:a16="http://schemas.microsoft.com/office/drawing/2014/main" id="{60A39F7D-32EC-E099-E380-EF4824715F98}"/>
              </a:ext>
            </a:extLst>
          </p:cNvPr>
          <p:cNvSpPr/>
          <p:nvPr/>
        </p:nvSpPr>
        <p:spPr>
          <a:xfrm>
            <a:off x="11572526" y="13021396"/>
            <a:ext cx="1812158" cy="4031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chemeClr val="tx1"/>
                </a:solidFill>
              </a:rPr>
              <a:t>홈바</a:t>
            </a:r>
            <a:endParaRPr lang="en-US" altLang="ko-KR" sz="2400" b="1" dirty="0">
              <a:solidFill>
                <a:schemeClr val="tx1"/>
              </a:solidFill>
            </a:endParaRPr>
          </a:p>
          <a:p>
            <a:pPr algn="ctr"/>
            <a:endParaRPr lang="en-US" altLang="ko-KR" sz="2400" b="1" dirty="0">
              <a:solidFill>
                <a:schemeClr val="tx1"/>
              </a:solidFill>
            </a:endParaRPr>
          </a:p>
          <a:p>
            <a:pPr algn="ctr"/>
            <a:endParaRPr lang="en-US" altLang="ko-KR" sz="2400" b="1" dirty="0">
              <a:solidFill>
                <a:schemeClr val="tx1"/>
              </a:solidFill>
            </a:endParaRPr>
          </a:p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C436641F-9E75-F3D1-EC35-739050CE66B2}"/>
              </a:ext>
            </a:extLst>
          </p:cNvPr>
          <p:cNvSpPr txBox="1"/>
          <p:nvPr/>
        </p:nvSpPr>
        <p:spPr>
          <a:xfrm rot="16200000">
            <a:off x="3465517" y="16656382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200</a:t>
            </a:r>
            <a:endParaRPr lang="ko-KR" altLang="en-US" dirty="0"/>
          </a:p>
        </p:txBody>
      </p:sp>
      <p:sp>
        <p:nvSpPr>
          <p:cNvPr id="226" name="직사각형 225">
            <a:extLst>
              <a:ext uri="{FF2B5EF4-FFF2-40B4-BE49-F238E27FC236}">
                <a16:creationId xmlns:a16="http://schemas.microsoft.com/office/drawing/2014/main" id="{4CB6E6E6-BA71-73CD-6F83-84DF770913F1}"/>
              </a:ext>
            </a:extLst>
          </p:cNvPr>
          <p:cNvSpPr/>
          <p:nvPr/>
        </p:nvSpPr>
        <p:spPr>
          <a:xfrm>
            <a:off x="11492346" y="17053395"/>
            <a:ext cx="1980000" cy="2160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grpSp>
        <p:nvGrpSpPr>
          <p:cNvPr id="239" name="그룹 238">
            <a:extLst>
              <a:ext uri="{FF2B5EF4-FFF2-40B4-BE49-F238E27FC236}">
                <a16:creationId xmlns:a16="http://schemas.microsoft.com/office/drawing/2014/main" id="{BB330E79-43F5-F371-B84C-F1C88C7D2F01}"/>
              </a:ext>
            </a:extLst>
          </p:cNvPr>
          <p:cNvGrpSpPr/>
          <p:nvPr/>
        </p:nvGrpSpPr>
        <p:grpSpPr>
          <a:xfrm>
            <a:off x="11504736" y="17184796"/>
            <a:ext cx="1699200" cy="1897199"/>
            <a:chOff x="9288218" y="8897796"/>
            <a:chExt cx="2160000" cy="2160000"/>
          </a:xfrm>
        </p:grpSpPr>
        <p:sp>
          <p:nvSpPr>
            <p:cNvPr id="240" name="직사각형 239">
              <a:extLst>
                <a:ext uri="{FF2B5EF4-FFF2-40B4-BE49-F238E27FC236}">
                  <a16:creationId xmlns:a16="http://schemas.microsoft.com/office/drawing/2014/main" id="{B9F65230-4590-4C67-C5C3-55A90AE3C92F}"/>
                </a:ext>
              </a:extLst>
            </p:cNvPr>
            <p:cNvSpPr/>
            <p:nvPr/>
          </p:nvSpPr>
          <p:spPr>
            <a:xfrm>
              <a:off x="9288218" y="8897796"/>
              <a:ext cx="2160000" cy="2160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b="1" dirty="0">
                  <a:solidFill>
                    <a:schemeClr val="bg1"/>
                  </a:solidFill>
                </a:rPr>
                <a:t>광파오븐</a:t>
              </a:r>
              <a:endParaRPr lang="en-US" altLang="ko-KR" sz="24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altLang="ko-KR" dirty="0">
                  <a:solidFill>
                    <a:schemeClr val="bg1"/>
                  </a:solidFill>
                </a:rPr>
                <a:t>(ML32SW1)</a:t>
              </a:r>
              <a:endParaRPr lang="ko-KR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F4BD628A-D07B-C99B-F786-6072CDBBFE93}"/>
                </a:ext>
              </a:extLst>
            </p:cNvPr>
            <p:cNvSpPr txBox="1"/>
            <p:nvPr/>
          </p:nvSpPr>
          <p:spPr>
            <a:xfrm>
              <a:off x="10048282" y="10671760"/>
              <a:ext cx="554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</a:rPr>
                <a:t>472</a:t>
              </a: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A8338F83-EDEA-967E-EE47-AC53D5FBAD57}"/>
                </a:ext>
              </a:extLst>
            </p:cNvPr>
            <p:cNvSpPr txBox="1"/>
            <p:nvPr/>
          </p:nvSpPr>
          <p:spPr>
            <a:xfrm rot="16200000">
              <a:off x="10954166" y="9763282"/>
              <a:ext cx="554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</a:rPr>
                <a:t>527</a:t>
              </a:r>
            </a:p>
          </p:txBody>
        </p:sp>
      </p:grpSp>
      <p:grpSp>
        <p:nvGrpSpPr>
          <p:cNvPr id="244" name="그룹 243">
            <a:extLst>
              <a:ext uri="{FF2B5EF4-FFF2-40B4-BE49-F238E27FC236}">
                <a16:creationId xmlns:a16="http://schemas.microsoft.com/office/drawing/2014/main" id="{6E7623E8-8E5E-8FFD-F6D4-F42DE2B2CFA4}"/>
              </a:ext>
            </a:extLst>
          </p:cNvPr>
          <p:cNvGrpSpPr/>
          <p:nvPr/>
        </p:nvGrpSpPr>
        <p:grpSpPr>
          <a:xfrm>
            <a:off x="11492345" y="14827396"/>
            <a:ext cx="1800000" cy="1133632"/>
            <a:chOff x="9071686" y="8897796"/>
            <a:chExt cx="2593063" cy="2303430"/>
          </a:xfrm>
        </p:grpSpPr>
        <p:sp>
          <p:nvSpPr>
            <p:cNvPr id="245" name="직사각형 244">
              <a:extLst>
                <a:ext uri="{FF2B5EF4-FFF2-40B4-BE49-F238E27FC236}">
                  <a16:creationId xmlns:a16="http://schemas.microsoft.com/office/drawing/2014/main" id="{D6B0893C-8851-0DCF-5502-6C02BBF703E8}"/>
                </a:ext>
              </a:extLst>
            </p:cNvPr>
            <p:cNvSpPr/>
            <p:nvPr/>
          </p:nvSpPr>
          <p:spPr>
            <a:xfrm>
              <a:off x="9071686" y="8897796"/>
              <a:ext cx="2593063" cy="2160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2000" b="1" dirty="0">
                  <a:solidFill>
                    <a:schemeClr val="bg1"/>
                  </a:solidFill>
                </a:rPr>
                <a:t>커피머신</a:t>
              </a:r>
              <a:endParaRPr lang="en-US" altLang="ko-KR" sz="20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altLang="ko-KR" sz="1400" dirty="0">
                  <a:solidFill>
                    <a:schemeClr val="bg1"/>
                  </a:solidFill>
                </a:rPr>
                <a:t>(Momento</a:t>
              </a:r>
              <a:r>
                <a:rPr lang="ko-KR" altLang="en-US" sz="1400" dirty="0">
                  <a:solidFill>
                    <a:schemeClr val="bg1"/>
                  </a:solidFill>
                </a:rPr>
                <a:t> </a:t>
              </a:r>
              <a:r>
                <a:rPr lang="en-US" altLang="ko-KR" sz="1400" dirty="0">
                  <a:solidFill>
                    <a:schemeClr val="bg1"/>
                  </a:solidFill>
                </a:rPr>
                <a:t>100)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56EE8F08-27A3-9701-B9C8-5DEE50905E94}"/>
                </a:ext>
              </a:extLst>
            </p:cNvPr>
            <p:cNvSpPr txBox="1"/>
            <p:nvPr/>
          </p:nvSpPr>
          <p:spPr>
            <a:xfrm>
              <a:off x="9968483" y="10450779"/>
              <a:ext cx="799470" cy="750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</a:rPr>
                <a:t>500</a:t>
              </a:r>
            </a:p>
          </p:txBody>
        </p: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7CD05D9D-094A-260B-1327-0CAFF37C07F7}"/>
                </a:ext>
              </a:extLst>
            </p:cNvPr>
            <p:cNvSpPr txBox="1"/>
            <p:nvPr/>
          </p:nvSpPr>
          <p:spPr>
            <a:xfrm rot="16200000">
              <a:off x="11064156" y="9713204"/>
              <a:ext cx="631832" cy="469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</a:rPr>
                <a:t>300</a:t>
              </a:r>
            </a:p>
          </p:txBody>
        </p:sp>
      </p:grpSp>
      <p:sp>
        <p:nvSpPr>
          <p:cNvPr id="250" name="TextBox 249">
            <a:extLst>
              <a:ext uri="{FF2B5EF4-FFF2-40B4-BE49-F238E27FC236}">
                <a16:creationId xmlns:a16="http://schemas.microsoft.com/office/drawing/2014/main" id="{D6390C08-7C53-3B21-C0D1-C34970D78031}"/>
              </a:ext>
            </a:extLst>
          </p:cNvPr>
          <p:cNvSpPr txBox="1"/>
          <p:nvPr/>
        </p:nvSpPr>
        <p:spPr>
          <a:xfrm rot="16200000">
            <a:off x="6640578" y="7227530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650</a:t>
            </a:r>
            <a:endParaRPr lang="ko-KR" altLang="en-US" dirty="0"/>
          </a:p>
        </p:txBody>
      </p:sp>
      <p:cxnSp>
        <p:nvCxnSpPr>
          <p:cNvPr id="251" name="직선 연결선[R] 250">
            <a:extLst>
              <a:ext uri="{FF2B5EF4-FFF2-40B4-BE49-F238E27FC236}">
                <a16:creationId xmlns:a16="http://schemas.microsoft.com/office/drawing/2014/main" id="{7CC42F3C-DD43-0776-AE66-23237AC68159}"/>
              </a:ext>
            </a:extLst>
          </p:cNvPr>
          <p:cNvCxnSpPr>
            <a:cxnSpLocks/>
          </p:cNvCxnSpPr>
          <p:nvPr/>
        </p:nvCxnSpPr>
        <p:spPr>
          <a:xfrm flipH="1">
            <a:off x="927868" y="4804885"/>
            <a:ext cx="577799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2" name="직선 연결선[R] 251">
            <a:extLst>
              <a:ext uri="{FF2B5EF4-FFF2-40B4-BE49-F238E27FC236}">
                <a16:creationId xmlns:a16="http://schemas.microsoft.com/office/drawing/2014/main" id="{8E5A71D0-C70C-87B0-B44D-5D091AAFEBDF}"/>
              </a:ext>
            </a:extLst>
          </p:cNvPr>
          <p:cNvCxnSpPr>
            <a:cxnSpLocks/>
          </p:cNvCxnSpPr>
          <p:nvPr/>
        </p:nvCxnSpPr>
        <p:spPr>
          <a:xfrm>
            <a:off x="6705865" y="4598988"/>
            <a:ext cx="0" cy="38027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3" name="TextBox 252">
            <a:extLst>
              <a:ext uri="{FF2B5EF4-FFF2-40B4-BE49-F238E27FC236}">
                <a16:creationId xmlns:a16="http://schemas.microsoft.com/office/drawing/2014/main" id="{541018A1-DA08-AB64-7724-1F91350CBD49}"/>
              </a:ext>
            </a:extLst>
          </p:cNvPr>
          <p:cNvSpPr txBox="1"/>
          <p:nvPr/>
        </p:nvSpPr>
        <p:spPr>
          <a:xfrm>
            <a:off x="3477670" y="4609934"/>
            <a:ext cx="6783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/>
              <a:t>1620</a:t>
            </a:r>
            <a:endParaRPr lang="ko-KR" altLang="en-US" b="1" dirty="0"/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BC1427A3-A555-6403-DE74-829D5683CB2E}"/>
              </a:ext>
            </a:extLst>
          </p:cNvPr>
          <p:cNvSpPr txBox="1"/>
          <p:nvPr/>
        </p:nvSpPr>
        <p:spPr>
          <a:xfrm rot="16200000">
            <a:off x="2996797" y="12628554"/>
            <a:ext cx="1875193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ko-KR" sz="2400" b="1" dirty="0"/>
              <a:t>D</a:t>
            </a:r>
            <a:r>
              <a:rPr lang="en" altLang="ko-KR" sz="2400" b="1" dirty="0"/>
              <a:t>r</a:t>
            </a:r>
            <a:r>
              <a:rPr lang="ko-KR" altLang="en-US" sz="2400" b="1" dirty="0"/>
              <a:t> </a:t>
            </a:r>
            <a:r>
              <a:rPr lang="en" altLang="ko-KR" sz="2400" b="1" dirty="0"/>
              <a:t>Kitchen</a:t>
            </a:r>
            <a:br>
              <a:rPr lang="en-US" altLang="ko-KR" sz="2400" b="1" dirty="0">
                <a:solidFill>
                  <a:schemeClr val="tx1"/>
                </a:solidFill>
              </a:rPr>
            </a:br>
            <a:r>
              <a:rPr lang="en-US" altLang="ko-KR" dirty="0">
                <a:solidFill>
                  <a:schemeClr val="tx1"/>
                </a:solidFill>
              </a:rPr>
              <a:t>(Concrete White)</a:t>
            </a:r>
          </a:p>
        </p:txBody>
      </p:sp>
      <p:sp>
        <p:nvSpPr>
          <p:cNvPr id="266" name="직사각형 265">
            <a:extLst>
              <a:ext uri="{FF2B5EF4-FFF2-40B4-BE49-F238E27FC236}">
                <a16:creationId xmlns:a16="http://schemas.microsoft.com/office/drawing/2014/main" id="{145D6ADE-3BF3-C073-5DAF-67C9DDC20FB9}"/>
              </a:ext>
            </a:extLst>
          </p:cNvPr>
          <p:cNvSpPr/>
          <p:nvPr/>
        </p:nvSpPr>
        <p:spPr>
          <a:xfrm>
            <a:off x="927865" y="6294090"/>
            <a:ext cx="108000" cy="1091516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</a:rPr>
              <a:t>JW36531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270" name="직사각형 269">
            <a:extLst>
              <a:ext uri="{FF2B5EF4-FFF2-40B4-BE49-F238E27FC236}">
                <a16:creationId xmlns:a16="http://schemas.microsoft.com/office/drawing/2014/main" id="{F62B2065-0C8F-82DE-3D76-3DE562532BC6}"/>
              </a:ext>
            </a:extLst>
          </p:cNvPr>
          <p:cNvSpPr/>
          <p:nvPr/>
        </p:nvSpPr>
        <p:spPr>
          <a:xfrm>
            <a:off x="3444862" y="8635042"/>
            <a:ext cx="108000" cy="856704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400D51CD-784E-FE43-5E0E-73A6C9735DE9}"/>
              </a:ext>
            </a:extLst>
          </p:cNvPr>
          <p:cNvSpPr txBox="1"/>
          <p:nvPr/>
        </p:nvSpPr>
        <p:spPr>
          <a:xfrm rot="16200000">
            <a:off x="1578022" y="10467923"/>
            <a:ext cx="1594924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" altLang="ko-KR" sz="2400" b="1" dirty="0">
                <a:solidFill>
                  <a:schemeClr val="tx1"/>
                </a:solidFill>
              </a:rPr>
              <a:t>HIMACS</a:t>
            </a:r>
            <a:br>
              <a:rPr lang="en-US" altLang="ko-KR" sz="2400" b="1" dirty="0">
                <a:solidFill>
                  <a:schemeClr val="tx1"/>
                </a:solidFill>
              </a:rPr>
            </a:br>
            <a:r>
              <a:rPr lang="en-US" altLang="ko-KR" dirty="0">
                <a:solidFill>
                  <a:schemeClr val="tx1"/>
                </a:solidFill>
              </a:rPr>
              <a:t>(Aurora Blanc)</a:t>
            </a:r>
          </a:p>
        </p:txBody>
      </p:sp>
      <p:sp>
        <p:nvSpPr>
          <p:cNvPr id="272" name="직사각형 271">
            <a:extLst>
              <a:ext uri="{FF2B5EF4-FFF2-40B4-BE49-F238E27FC236}">
                <a16:creationId xmlns:a16="http://schemas.microsoft.com/office/drawing/2014/main" id="{901320B0-ED9E-BD2A-9766-A1A32D841C33}"/>
              </a:ext>
            </a:extLst>
          </p:cNvPr>
          <p:cNvSpPr/>
          <p:nvPr/>
        </p:nvSpPr>
        <p:spPr>
          <a:xfrm>
            <a:off x="927863" y="6295766"/>
            <a:ext cx="5778001" cy="10632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</a:rPr>
              <a:t>JW36531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274" name="직사각형 273">
            <a:extLst>
              <a:ext uri="{FF2B5EF4-FFF2-40B4-BE49-F238E27FC236}">
                <a16:creationId xmlns:a16="http://schemas.microsoft.com/office/drawing/2014/main" id="{F05579F4-EB98-37C3-FB77-DA7F9DF4BCB5}"/>
              </a:ext>
            </a:extLst>
          </p:cNvPr>
          <p:cNvSpPr/>
          <p:nvPr/>
        </p:nvSpPr>
        <p:spPr>
          <a:xfrm>
            <a:off x="3552862" y="8631265"/>
            <a:ext cx="2433000" cy="10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46A586A0-ABCE-FD75-7C63-FAEBE0809BE7}"/>
              </a:ext>
            </a:extLst>
          </p:cNvPr>
          <p:cNvGrpSpPr/>
          <p:nvPr/>
        </p:nvGrpSpPr>
        <p:grpSpPr>
          <a:xfrm>
            <a:off x="9940725" y="6294474"/>
            <a:ext cx="3531621" cy="6726922"/>
            <a:chOff x="10119749" y="6294474"/>
            <a:chExt cx="3531621" cy="6726922"/>
          </a:xfrm>
        </p:grpSpPr>
        <p:sp>
          <p:nvSpPr>
            <p:cNvPr id="74" name="직사각형 73">
              <a:extLst>
                <a:ext uri="{FF2B5EF4-FFF2-40B4-BE49-F238E27FC236}">
                  <a16:creationId xmlns:a16="http://schemas.microsoft.com/office/drawing/2014/main" id="{F1DCD5F7-48F4-73F2-08C7-3C4113AFCC8A}"/>
                </a:ext>
              </a:extLst>
            </p:cNvPr>
            <p:cNvSpPr/>
            <p:nvPr/>
          </p:nvSpPr>
          <p:spPr>
            <a:xfrm>
              <a:off x="10807370" y="6294474"/>
              <a:ext cx="2844000" cy="3491999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75" name="직사각형 74">
              <a:extLst>
                <a:ext uri="{FF2B5EF4-FFF2-40B4-BE49-F238E27FC236}">
                  <a16:creationId xmlns:a16="http://schemas.microsoft.com/office/drawing/2014/main" id="{2CB05AE3-11D3-86F6-8E1B-4FF88FD7EA8C}"/>
                </a:ext>
              </a:extLst>
            </p:cNvPr>
            <p:cNvSpPr/>
            <p:nvPr/>
          </p:nvSpPr>
          <p:spPr>
            <a:xfrm>
              <a:off x="10807370" y="9781396"/>
              <a:ext cx="2844000" cy="3240000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78" name="그룹 77">
              <a:extLst>
                <a:ext uri="{FF2B5EF4-FFF2-40B4-BE49-F238E27FC236}">
                  <a16:creationId xmlns:a16="http://schemas.microsoft.com/office/drawing/2014/main" id="{5FBECE0B-34BC-B63C-A136-184DB3B96D17}"/>
                </a:ext>
              </a:extLst>
            </p:cNvPr>
            <p:cNvGrpSpPr/>
            <p:nvPr/>
          </p:nvGrpSpPr>
          <p:grpSpPr>
            <a:xfrm>
              <a:off x="10119749" y="6402473"/>
              <a:ext cx="3276000" cy="3276001"/>
              <a:chOff x="10119749" y="6387412"/>
              <a:chExt cx="3276000" cy="3276001"/>
            </a:xfrm>
          </p:grpSpPr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id="{23030D2F-6858-6768-3D6F-8A39F4E6AD87}"/>
                  </a:ext>
                </a:extLst>
              </p:cNvPr>
              <p:cNvGrpSpPr/>
              <p:nvPr/>
            </p:nvGrpSpPr>
            <p:grpSpPr>
              <a:xfrm>
                <a:off x="10119749" y="6387412"/>
                <a:ext cx="3276000" cy="3276000"/>
                <a:chOff x="10196346" y="8467617"/>
                <a:chExt cx="3276000" cy="3276000"/>
              </a:xfrm>
            </p:grpSpPr>
            <p:sp>
              <p:nvSpPr>
                <p:cNvPr id="172" name="직사각형 171">
                  <a:extLst>
                    <a:ext uri="{FF2B5EF4-FFF2-40B4-BE49-F238E27FC236}">
                      <a16:creationId xmlns:a16="http://schemas.microsoft.com/office/drawing/2014/main" id="{940AD334-059E-D349-4E40-40CC1D6BDC43}"/>
                    </a:ext>
                  </a:extLst>
                </p:cNvPr>
                <p:cNvSpPr/>
                <p:nvPr/>
              </p:nvSpPr>
              <p:spPr>
                <a:xfrm>
                  <a:off x="10196346" y="8467617"/>
                  <a:ext cx="3276000" cy="3276000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288000" rtlCol="0" anchor="ctr"/>
                <a:lstStyle/>
                <a:p>
                  <a:pPr algn="ctr"/>
                  <a:r>
                    <a:rPr lang="ko-KR" altLang="en-US" sz="2400" b="1" dirty="0">
                      <a:solidFill>
                        <a:schemeClr val="bg1"/>
                      </a:solidFill>
                    </a:rPr>
                    <a:t>뚱땡이</a:t>
                  </a:r>
                  <a:endParaRPr lang="en-US" altLang="ko-KR" sz="2400" b="1" dirty="0">
                    <a:solidFill>
                      <a:schemeClr val="bg1"/>
                    </a:solidFill>
                  </a:endParaRPr>
                </a:p>
                <a:p>
                  <a:pPr algn="ctr"/>
                  <a:r>
                    <a:rPr lang="ko-KR" altLang="en-US" sz="2400" b="1" dirty="0">
                      <a:solidFill>
                        <a:schemeClr val="bg1"/>
                      </a:solidFill>
                    </a:rPr>
                    <a:t>냉장고</a:t>
                  </a:r>
                  <a:br>
                    <a:rPr kumimoji="0" lang="en-US" altLang="ko-K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맑은 고딕" panose="020B0503020000020004" pitchFamily="34" charset="-127"/>
                      <a:cs typeface="+mn-cs"/>
                    </a:rPr>
                  </a:br>
                  <a:r>
                    <a:rPr kumimoji="0" lang="en-US" altLang="ko-K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맑은 고딕" panose="020B0503020000020004" pitchFamily="34" charset="-127"/>
                      <a:cs typeface="+mn-cs"/>
                    </a:rPr>
                    <a:t>(RF85T911T2)</a:t>
                  </a:r>
                  <a:endParaRPr lang="ko-KR" altLang="en-US" sz="2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71D8B2A5-77D3-84B7-7D3B-BAE80E13F03C}"/>
                    </a:ext>
                  </a:extLst>
                </p:cNvPr>
                <p:cNvSpPr txBox="1"/>
                <p:nvPr/>
              </p:nvSpPr>
              <p:spPr>
                <a:xfrm>
                  <a:off x="11556866" y="11329572"/>
                  <a:ext cx="5549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dirty="0">
                      <a:solidFill>
                        <a:schemeClr val="bg1"/>
                      </a:solidFill>
                    </a:rPr>
                    <a:t>915</a:t>
                  </a:r>
                </a:p>
              </p:txBody>
            </p:sp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35C71915-3BBA-CE78-8FAE-277874E217AA}"/>
                    </a:ext>
                  </a:extLst>
                </p:cNvPr>
                <p:cNvSpPr txBox="1"/>
                <p:nvPr/>
              </p:nvSpPr>
              <p:spPr>
                <a:xfrm rot="16200000">
                  <a:off x="13003053" y="9920952"/>
                  <a:ext cx="5549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dirty="0">
                      <a:solidFill>
                        <a:schemeClr val="bg1"/>
                      </a:solidFill>
                    </a:rPr>
                    <a:t>910</a:t>
                  </a:r>
                </a:p>
              </p:txBody>
            </p:sp>
          </p:grpSp>
          <p:grpSp>
            <p:nvGrpSpPr>
              <p:cNvPr id="84" name="그룹 83">
                <a:extLst>
                  <a:ext uri="{FF2B5EF4-FFF2-40B4-BE49-F238E27FC236}">
                    <a16:creationId xmlns:a16="http://schemas.microsoft.com/office/drawing/2014/main" id="{695811E9-9FEF-42BF-5B70-278CA29CAC5E}"/>
                  </a:ext>
                </a:extLst>
              </p:cNvPr>
              <p:cNvGrpSpPr/>
              <p:nvPr/>
            </p:nvGrpSpPr>
            <p:grpSpPr>
              <a:xfrm>
                <a:off x="10119750" y="6387413"/>
                <a:ext cx="351894" cy="3276000"/>
                <a:chOff x="7925524" y="11154157"/>
                <a:chExt cx="646151" cy="3000679"/>
              </a:xfrm>
            </p:grpSpPr>
            <p:sp>
              <p:nvSpPr>
                <p:cNvPr id="85" name="직사각형 84">
                  <a:extLst>
                    <a:ext uri="{FF2B5EF4-FFF2-40B4-BE49-F238E27FC236}">
                      <a16:creationId xmlns:a16="http://schemas.microsoft.com/office/drawing/2014/main" id="{0DFFA7F5-538B-8E5D-321C-B8696C0FDF08}"/>
                    </a:ext>
                  </a:extLst>
                </p:cNvPr>
                <p:cNvSpPr/>
                <p:nvPr/>
              </p:nvSpPr>
              <p:spPr>
                <a:xfrm>
                  <a:off x="7925524" y="11154157"/>
                  <a:ext cx="646151" cy="146801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86" name="직사각형 85">
                  <a:extLst>
                    <a:ext uri="{FF2B5EF4-FFF2-40B4-BE49-F238E27FC236}">
                      <a16:creationId xmlns:a16="http://schemas.microsoft.com/office/drawing/2014/main" id="{ACA49772-25E3-7DD0-0DF5-64B4405F726B}"/>
                    </a:ext>
                  </a:extLst>
                </p:cNvPr>
                <p:cNvSpPr/>
                <p:nvPr/>
              </p:nvSpPr>
              <p:spPr>
                <a:xfrm>
                  <a:off x="7925524" y="12686819"/>
                  <a:ext cx="646151" cy="146801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grpSp>
          <p:nvGrpSpPr>
            <p:cNvPr id="207" name="그룹 206">
              <a:extLst>
                <a:ext uri="{FF2B5EF4-FFF2-40B4-BE49-F238E27FC236}">
                  <a16:creationId xmlns:a16="http://schemas.microsoft.com/office/drawing/2014/main" id="{56555BD5-FC4E-771C-B60B-5E22EDBEF10F}"/>
                </a:ext>
              </a:extLst>
            </p:cNvPr>
            <p:cNvGrpSpPr/>
            <p:nvPr/>
          </p:nvGrpSpPr>
          <p:grpSpPr>
            <a:xfrm>
              <a:off x="10605749" y="9898396"/>
              <a:ext cx="2790000" cy="2376000"/>
              <a:chOff x="10605749" y="9898396"/>
              <a:chExt cx="2790000" cy="2376000"/>
            </a:xfrm>
          </p:grpSpPr>
          <p:grpSp>
            <p:nvGrpSpPr>
              <p:cNvPr id="176" name="그룹 175">
                <a:extLst>
                  <a:ext uri="{FF2B5EF4-FFF2-40B4-BE49-F238E27FC236}">
                    <a16:creationId xmlns:a16="http://schemas.microsoft.com/office/drawing/2014/main" id="{65BD49B7-CF2F-5C5A-92CE-33074FD1006C}"/>
                  </a:ext>
                </a:extLst>
              </p:cNvPr>
              <p:cNvGrpSpPr/>
              <p:nvPr/>
            </p:nvGrpSpPr>
            <p:grpSpPr>
              <a:xfrm>
                <a:off x="10605749" y="9898396"/>
                <a:ext cx="2790000" cy="2376000"/>
                <a:chOff x="10682346" y="11743617"/>
                <a:chExt cx="2790000" cy="2376000"/>
              </a:xfrm>
            </p:grpSpPr>
            <p:sp>
              <p:nvSpPr>
                <p:cNvPr id="178" name="직사각형 177">
                  <a:extLst>
                    <a:ext uri="{FF2B5EF4-FFF2-40B4-BE49-F238E27FC236}">
                      <a16:creationId xmlns:a16="http://schemas.microsoft.com/office/drawing/2014/main" id="{A8B38B42-DCAD-807C-7937-BBF35630DB56}"/>
                    </a:ext>
                  </a:extLst>
                </p:cNvPr>
                <p:cNvSpPr/>
                <p:nvPr/>
              </p:nvSpPr>
              <p:spPr>
                <a:xfrm>
                  <a:off x="10682346" y="11743617"/>
                  <a:ext cx="2790000" cy="2376000"/>
                </a:xfrm>
                <a:prstGeom prst="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251999" rtlCol="0" anchor="ctr"/>
                <a:lstStyle/>
                <a:p>
                  <a:pPr algn="ctr"/>
                  <a:r>
                    <a:rPr lang="ko-KR" altLang="en-US" sz="2400" b="1" dirty="0">
                      <a:solidFill>
                        <a:schemeClr val="bg1"/>
                      </a:solidFill>
                    </a:rPr>
                    <a:t>김치</a:t>
                  </a:r>
                  <a:endParaRPr lang="en-US" altLang="ko-KR" sz="2400" b="1" dirty="0">
                    <a:solidFill>
                      <a:schemeClr val="bg1"/>
                    </a:solidFill>
                  </a:endParaRPr>
                </a:p>
                <a:p>
                  <a:pPr algn="ctr"/>
                  <a:r>
                    <a:rPr lang="ko-KR" altLang="en-US" sz="2400" b="1" dirty="0">
                      <a:solidFill>
                        <a:schemeClr val="bg1"/>
                      </a:solidFill>
                    </a:rPr>
                    <a:t>냉장고</a:t>
                  </a:r>
                  <a:br>
                    <a:rPr lang="en-US" altLang="ko-KR" sz="2400" b="1" dirty="0">
                      <a:solidFill>
                        <a:schemeClr val="bg1"/>
                      </a:solidFill>
                    </a:rPr>
                  </a:br>
                  <a:r>
                    <a:rPr lang="en-US" altLang="ko-KR" dirty="0">
                      <a:solidFill>
                        <a:schemeClr val="bg1"/>
                      </a:solidFill>
                    </a:rPr>
                    <a:t>(JDT42DLRZBS)</a:t>
                  </a:r>
                  <a:endParaRPr lang="ko-KR" alt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" name="TextBox 178">
                  <a:extLst>
                    <a:ext uri="{FF2B5EF4-FFF2-40B4-BE49-F238E27FC236}">
                      <a16:creationId xmlns:a16="http://schemas.microsoft.com/office/drawing/2014/main" id="{5C5E326A-BD3E-91E5-8C04-E5377D504053}"/>
                    </a:ext>
                  </a:extLst>
                </p:cNvPr>
                <p:cNvSpPr txBox="1"/>
                <p:nvPr/>
              </p:nvSpPr>
              <p:spPr>
                <a:xfrm>
                  <a:off x="11799866" y="13671987"/>
                  <a:ext cx="5549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dirty="0">
                      <a:solidFill>
                        <a:schemeClr val="bg1"/>
                      </a:solidFill>
                    </a:rPr>
                    <a:t>775</a:t>
                  </a:r>
                </a:p>
              </p:txBody>
            </p:sp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E9DB20E0-6476-725D-AD8E-A360F89C5F82}"/>
                    </a:ext>
                  </a:extLst>
                </p:cNvPr>
                <p:cNvSpPr txBox="1"/>
                <p:nvPr/>
              </p:nvSpPr>
              <p:spPr>
                <a:xfrm rot="16200000">
                  <a:off x="13003053" y="12746952"/>
                  <a:ext cx="5549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dirty="0">
                      <a:solidFill>
                        <a:schemeClr val="bg1"/>
                      </a:solidFill>
                    </a:rPr>
                    <a:t>660</a:t>
                  </a:r>
                </a:p>
              </p:txBody>
            </p:sp>
          </p:grpSp>
          <p:sp>
            <p:nvSpPr>
              <p:cNvPr id="177" name="직사각형 176">
                <a:extLst>
                  <a:ext uri="{FF2B5EF4-FFF2-40B4-BE49-F238E27FC236}">
                    <a16:creationId xmlns:a16="http://schemas.microsoft.com/office/drawing/2014/main" id="{509B6F50-A010-FEA8-B6FC-1A3705F059B5}"/>
                  </a:ext>
                </a:extLst>
              </p:cNvPr>
              <p:cNvSpPr/>
              <p:nvPr/>
            </p:nvSpPr>
            <p:spPr>
              <a:xfrm>
                <a:off x="10605749" y="9906512"/>
                <a:ext cx="302232" cy="2367884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98" name="그룹 197">
              <a:extLst>
                <a:ext uri="{FF2B5EF4-FFF2-40B4-BE49-F238E27FC236}">
                  <a16:creationId xmlns:a16="http://schemas.microsoft.com/office/drawing/2014/main" id="{D69CC9CA-1ABA-299C-522F-3DDE6879BEC7}"/>
                </a:ext>
              </a:extLst>
            </p:cNvPr>
            <p:cNvGrpSpPr/>
            <p:nvPr/>
          </p:nvGrpSpPr>
          <p:grpSpPr>
            <a:xfrm>
              <a:off x="10378949" y="9898396"/>
              <a:ext cx="3016800" cy="3006000"/>
              <a:chOff x="10378949" y="9898396"/>
              <a:chExt cx="3016800" cy="3006000"/>
            </a:xfrm>
          </p:grpSpPr>
          <p:sp>
            <p:nvSpPr>
              <p:cNvPr id="194" name="직사각형 193">
                <a:extLst>
                  <a:ext uri="{FF2B5EF4-FFF2-40B4-BE49-F238E27FC236}">
                    <a16:creationId xmlns:a16="http://schemas.microsoft.com/office/drawing/2014/main" id="{D9EE83EF-E568-EE66-69C0-3209148BADFA}"/>
                  </a:ext>
                </a:extLst>
              </p:cNvPr>
              <p:cNvSpPr/>
              <p:nvPr/>
            </p:nvSpPr>
            <p:spPr>
              <a:xfrm>
                <a:off x="10378949" y="9898396"/>
                <a:ext cx="3016800" cy="3006000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9B14F0AA-4BDC-D523-C190-892DBBDA19BB}"/>
                  </a:ext>
                </a:extLst>
              </p:cNvPr>
              <p:cNvSpPr txBox="1"/>
              <p:nvPr/>
            </p:nvSpPr>
            <p:spPr>
              <a:xfrm>
                <a:off x="11716122" y="12515889"/>
                <a:ext cx="5549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dirty="0">
                    <a:solidFill>
                      <a:schemeClr val="bg1"/>
                    </a:solidFill>
                  </a:rPr>
                  <a:t>838</a:t>
                </a:r>
              </a:p>
            </p:txBody>
          </p:sp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ADF16600-AC8A-9616-A4D7-31740398F3AB}"/>
                  </a:ext>
                </a:extLst>
              </p:cNvPr>
              <p:cNvSpPr txBox="1"/>
              <p:nvPr/>
            </p:nvSpPr>
            <p:spPr>
              <a:xfrm rot="16200000">
                <a:off x="12919309" y="12385211"/>
                <a:ext cx="5549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dirty="0">
                    <a:solidFill>
                      <a:schemeClr val="bg1"/>
                    </a:solidFill>
                  </a:rPr>
                  <a:t>835</a:t>
                </a:r>
              </a:p>
            </p:txBody>
          </p:sp>
        </p:grpSp>
        <p:sp>
          <p:nvSpPr>
            <p:cNvPr id="199" name="직사각형 198">
              <a:extLst>
                <a:ext uri="{FF2B5EF4-FFF2-40B4-BE49-F238E27FC236}">
                  <a16:creationId xmlns:a16="http://schemas.microsoft.com/office/drawing/2014/main" id="{273E2563-ECC7-9E27-3951-6A2A12EFCA4A}"/>
                </a:ext>
              </a:extLst>
            </p:cNvPr>
            <p:cNvSpPr/>
            <p:nvPr/>
          </p:nvSpPr>
          <p:spPr>
            <a:xfrm>
              <a:off x="10807369" y="12409396"/>
              <a:ext cx="80181" cy="6120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1" name="TextBox 280">
              <a:extLst>
                <a:ext uri="{FF2B5EF4-FFF2-40B4-BE49-F238E27FC236}">
                  <a16:creationId xmlns:a16="http://schemas.microsoft.com/office/drawing/2014/main" id="{4505A037-69F2-19A4-0C96-7AE6C886FCB0}"/>
                </a:ext>
              </a:extLst>
            </p:cNvPr>
            <p:cNvSpPr txBox="1"/>
            <p:nvPr/>
          </p:nvSpPr>
          <p:spPr>
            <a:xfrm>
              <a:off x="11182322" y="12305946"/>
              <a:ext cx="1622559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</a:rPr>
                <a:t>(Z499MPSF11)</a:t>
              </a:r>
            </a:p>
          </p:txBody>
        </p:sp>
      </p:grpSp>
      <p:cxnSp>
        <p:nvCxnSpPr>
          <p:cNvPr id="282" name="직선 연결선[R] 281">
            <a:extLst>
              <a:ext uri="{FF2B5EF4-FFF2-40B4-BE49-F238E27FC236}">
                <a16:creationId xmlns:a16="http://schemas.microsoft.com/office/drawing/2014/main" id="{56B4CD48-6012-E071-18C7-51CD66E3746A}"/>
              </a:ext>
            </a:extLst>
          </p:cNvPr>
          <p:cNvCxnSpPr>
            <a:cxnSpLocks/>
          </p:cNvCxnSpPr>
          <p:nvPr/>
        </p:nvCxnSpPr>
        <p:spPr>
          <a:xfrm>
            <a:off x="571332" y="4998474"/>
            <a:ext cx="35653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3" name="직선 연결선[R] 282">
            <a:extLst>
              <a:ext uri="{FF2B5EF4-FFF2-40B4-BE49-F238E27FC236}">
                <a16:creationId xmlns:a16="http://schemas.microsoft.com/office/drawing/2014/main" id="{F0743D68-70F1-8DA9-2D00-8B64274BB194}"/>
              </a:ext>
            </a:extLst>
          </p:cNvPr>
          <p:cNvCxnSpPr>
            <a:cxnSpLocks/>
          </p:cNvCxnSpPr>
          <p:nvPr/>
        </p:nvCxnSpPr>
        <p:spPr>
          <a:xfrm>
            <a:off x="571332" y="1404381"/>
            <a:ext cx="35653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4" name="직선 연결선[R] 283">
            <a:extLst>
              <a:ext uri="{FF2B5EF4-FFF2-40B4-BE49-F238E27FC236}">
                <a16:creationId xmlns:a16="http://schemas.microsoft.com/office/drawing/2014/main" id="{85A2F012-77E8-1224-B3DF-D33C6E538FD3}"/>
              </a:ext>
            </a:extLst>
          </p:cNvPr>
          <p:cNvCxnSpPr>
            <a:cxnSpLocks/>
          </p:cNvCxnSpPr>
          <p:nvPr/>
        </p:nvCxnSpPr>
        <p:spPr>
          <a:xfrm>
            <a:off x="749599" y="4998474"/>
            <a:ext cx="0" cy="1296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5" name="직선 연결선[R] 284">
            <a:extLst>
              <a:ext uri="{FF2B5EF4-FFF2-40B4-BE49-F238E27FC236}">
                <a16:creationId xmlns:a16="http://schemas.microsoft.com/office/drawing/2014/main" id="{30A7FD4E-8352-60D1-DA42-3B630F6D0ECC}"/>
              </a:ext>
            </a:extLst>
          </p:cNvPr>
          <p:cNvCxnSpPr>
            <a:cxnSpLocks/>
          </p:cNvCxnSpPr>
          <p:nvPr/>
        </p:nvCxnSpPr>
        <p:spPr>
          <a:xfrm>
            <a:off x="749599" y="1404381"/>
            <a:ext cx="0" cy="359409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6" name="TextBox 285">
            <a:extLst>
              <a:ext uri="{FF2B5EF4-FFF2-40B4-BE49-F238E27FC236}">
                <a16:creationId xmlns:a16="http://schemas.microsoft.com/office/drawing/2014/main" id="{2D7F45E9-6652-74CE-11AD-9FF13E3E3604}"/>
              </a:ext>
            </a:extLst>
          </p:cNvPr>
          <p:cNvSpPr txBox="1"/>
          <p:nvPr/>
        </p:nvSpPr>
        <p:spPr>
          <a:xfrm rot="16200000">
            <a:off x="365838" y="3019715"/>
            <a:ext cx="6783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/>
              <a:t>1000</a:t>
            </a:r>
            <a:endParaRPr lang="ko-KR" altLang="en-US" b="1" dirty="0"/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F5260F58-BCF8-6A49-5303-8E7681E05141}"/>
              </a:ext>
            </a:extLst>
          </p:cNvPr>
          <p:cNvSpPr txBox="1"/>
          <p:nvPr/>
        </p:nvSpPr>
        <p:spPr>
          <a:xfrm rot="16200000">
            <a:off x="427554" y="5461808"/>
            <a:ext cx="5549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/>
              <a:t>360</a:t>
            </a:r>
            <a:endParaRPr lang="ko-KR" altLang="en-US" b="1" dirty="0"/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942390EA-AF80-4F80-6D31-FD420A04E17D}"/>
              </a:ext>
            </a:extLst>
          </p:cNvPr>
          <p:cNvSpPr txBox="1"/>
          <p:nvPr/>
        </p:nvSpPr>
        <p:spPr>
          <a:xfrm>
            <a:off x="933912" y="420136"/>
            <a:ext cx="584647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ko-KR" altLang="en-US" sz="4400" b="1" dirty="0">
                <a:solidFill>
                  <a:prstClr val="black"/>
                </a:solidFill>
                <a:latin typeface="Aptos Display" panose="02110004020202020204"/>
                <a:ea typeface="맑은 고딕" panose="020B0503020000020004" pitchFamily="50" charset="-127"/>
                <a:cs typeface="+mj-cs"/>
              </a:rPr>
              <a:t>주방 인테리어</a:t>
            </a:r>
            <a:r>
              <a:rPr lang="en-US" altLang="ko-KR" sz="4400" b="1" dirty="0">
                <a:solidFill>
                  <a:prstClr val="black"/>
                </a:solidFill>
                <a:latin typeface="Aptos Display" panose="02110004020202020204"/>
                <a:ea typeface="맑은 고딕" panose="020B0503020000020004" pitchFamily="50" charset="-127"/>
                <a:cs typeface="+mj-cs"/>
              </a:rPr>
              <a:t>: </a:t>
            </a:r>
            <a:r>
              <a:rPr lang="ko-KR" altLang="en-US" sz="4400" b="1" dirty="0">
                <a:solidFill>
                  <a:prstClr val="black"/>
                </a:solidFill>
                <a:latin typeface="Aptos Display" panose="02110004020202020204"/>
                <a:ea typeface="맑은 고딕" panose="020B0503020000020004" pitchFamily="50" charset="-127"/>
                <a:cs typeface="+mj-cs"/>
              </a:rPr>
              <a:t>시공 후 </a:t>
            </a:r>
            <a:endParaRPr lang="ko-KR" altLang="en-US" sz="800" b="1" dirty="0"/>
          </a:p>
        </p:txBody>
      </p:sp>
      <p:sp>
        <p:nvSpPr>
          <p:cNvPr id="289" name="타원 288">
            <a:extLst>
              <a:ext uri="{FF2B5EF4-FFF2-40B4-BE49-F238E27FC236}">
                <a16:creationId xmlns:a16="http://schemas.microsoft.com/office/drawing/2014/main" id="{21D387DE-FE08-A458-7DAD-987A434D2656}"/>
              </a:ext>
            </a:extLst>
          </p:cNvPr>
          <p:cNvSpPr/>
          <p:nvPr/>
        </p:nvSpPr>
        <p:spPr>
          <a:xfrm>
            <a:off x="1224516" y="16149529"/>
            <a:ext cx="230852" cy="230852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90" name="TextBox 289">
            <a:extLst>
              <a:ext uri="{FF2B5EF4-FFF2-40B4-BE49-F238E27FC236}">
                <a16:creationId xmlns:a16="http://schemas.microsoft.com/office/drawing/2014/main" id="{B64352C5-8D01-5158-BB38-DE02F6F0CBF5}"/>
              </a:ext>
            </a:extLst>
          </p:cNvPr>
          <p:cNvSpPr txBox="1"/>
          <p:nvPr/>
        </p:nvSpPr>
        <p:spPr>
          <a:xfrm>
            <a:off x="1035865" y="16482446"/>
            <a:ext cx="179728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ko-KR" dirty="0"/>
              <a:t>(RMP71110AAP)</a:t>
            </a:r>
            <a:endParaRPr lang="en-US" altLang="ko-KR" dirty="0">
              <a:solidFill>
                <a:schemeClr val="tx1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7AAD1C4-52F8-AEAA-D13B-C83733A5871C}"/>
              </a:ext>
            </a:extLst>
          </p:cNvPr>
          <p:cNvSpPr/>
          <p:nvPr/>
        </p:nvSpPr>
        <p:spPr>
          <a:xfrm>
            <a:off x="5985864" y="8631265"/>
            <a:ext cx="720000" cy="10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BE035A-7DA6-AE47-7FBB-157D3ABD52EF}"/>
              </a:ext>
            </a:extLst>
          </p:cNvPr>
          <p:cNvSpPr txBox="1"/>
          <p:nvPr/>
        </p:nvSpPr>
        <p:spPr>
          <a:xfrm>
            <a:off x="6068384" y="8808670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200</a:t>
            </a:r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503B51-2639-6CB2-D231-E1123FDD2701}"/>
              </a:ext>
            </a:extLst>
          </p:cNvPr>
          <p:cNvSpPr txBox="1"/>
          <p:nvPr/>
        </p:nvSpPr>
        <p:spPr>
          <a:xfrm>
            <a:off x="4511187" y="8808670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700</a:t>
            </a:r>
            <a:endParaRPr lang="ko-KR" altLang="en-US" dirty="0"/>
          </a:p>
        </p:txBody>
      </p:sp>
      <p:cxnSp>
        <p:nvCxnSpPr>
          <p:cNvPr id="23" name="직선 연결선[R] 22">
            <a:extLst>
              <a:ext uri="{FF2B5EF4-FFF2-40B4-BE49-F238E27FC236}">
                <a16:creationId xmlns:a16="http://schemas.microsoft.com/office/drawing/2014/main" id="{62BB7C74-B674-C0AC-789E-21E051080D5F}"/>
              </a:ext>
            </a:extLst>
          </p:cNvPr>
          <p:cNvCxnSpPr>
            <a:cxnSpLocks/>
          </p:cNvCxnSpPr>
          <p:nvPr/>
        </p:nvCxnSpPr>
        <p:spPr>
          <a:xfrm flipH="1">
            <a:off x="11492346" y="19755621"/>
            <a:ext cx="197251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직선 연결선[R] 24">
            <a:extLst>
              <a:ext uri="{FF2B5EF4-FFF2-40B4-BE49-F238E27FC236}">
                <a16:creationId xmlns:a16="http://schemas.microsoft.com/office/drawing/2014/main" id="{024787F9-1813-03F8-E165-5F0F1C7CC895}"/>
              </a:ext>
            </a:extLst>
          </p:cNvPr>
          <p:cNvCxnSpPr>
            <a:cxnSpLocks/>
          </p:cNvCxnSpPr>
          <p:nvPr/>
        </p:nvCxnSpPr>
        <p:spPr>
          <a:xfrm>
            <a:off x="11492346" y="19509868"/>
            <a:ext cx="0" cy="38027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4BBFD00C-7590-C1CE-8A94-7ADAEFE62E2B}"/>
              </a:ext>
            </a:extLst>
          </p:cNvPr>
          <p:cNvSpPr txBox="1"/>
          <p:nvPr/>
        </p:nvSpPr>
        <p:spPr>
          <a:xfrm>
            <a:off x="12201125" y="19560670"/>
            <a:ext cx="5549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550</a:t>
            </a:r>
            <a:endParaRPr lang="ko-KR" altLang="en-US" dirty="0"/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EA95881D-D0D5-6835-1DCE-E5BB6155BC32}"/>
              </a:ext>
            </a:extLst>
          </p:cNvPr>
          <p:cNvSpPr/>
          <p:nvPr/>
        </p:nvSpPr>
        <p:spPr>
          <a:xfrm flipV="1">
            <a:off x="11492346" y="19213394"/>
            <a:ext cx="1980000" cy="29986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110EF0D3-25EF-A5DF-4E8C-2B5279FD0096}"/>
              </a:ext>
            </a:extLst>
          </p:cNvPr>
          <p:cNvSpPr/>
          <p:nvPr/>
        </p:nvSpPr>
        <p:spPr>
          <a:xfrm>
            <a:off x="12756085" y="19515765"/>
            <a:ext cx="493437" cy="541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258299D3-CE8C-9F94-6B18-F1F9E2BCD4C3}"/>
              </a:ext>
            </a:extLst>
          </p:cNvPr>
          <p:cNvSpPr/>
          <p:nvPr/>
        </p:nvSpPr>
        <p:spPr>
          <a:xfrm>
            <a:off x="12227201" y="13099777"/>
            <a:ext cx="1065144" cy="92961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</a:rPr>
              <a:t>캡슐</a:t>
            </a:r>
            <a:endParaRPr lang="en-US" altLang="ko-KR" sz="2000" b="1" dirty="0">
              <a:solidFill>
                <a:schemeClr val="bg1"/>
              </a:solidFill>
            </a:endParaRPr>
          </a:p>
          <a:p>
            <a:pPr algn="ctr"/>
            <a:r>
              <a:rPr lang="ko-KR" altLang="en-US" sz="2000" b="1" dirty="0">
                <a:solidFill>
                  <a:schemeClr val="bg1"/>
                </a:solidFill>
              </a:rPr>
              <a:t>정리대</a:t>
            </a:r>
            <a:endParaRPr lang="en-US" altLang="ko-KR" sz="2000" b="1" dirty="0">
              <a:solidFill>
                <a:schemeClr val="bg1"/>
              </a:solidFill>
            </a:endParaRPr>
          </a:p>
        </p:txBody>
      </p:sp>
      <p:grpSp>
        <p:nvGrpSpPr>
          <p:cNvPr id="111" name="그룹 110">
            <a:extLst>
              <a:ext uri="{FF2B5EF4-FFF2-40B4-BE49-F238E27FC236}">
                <a16:creationId xmlns:a16="http://schemas.microsoft.com/office/drawing/2014/main" id="{C4ABEF81-9070-C959-37F4-EDB634D068F5}"/>
              </a:ext>
            </a:extLst>
          </p:cNvPr>
          <p:cNvGrpSpPr/>
          <p:nvPr/>
        </p:nvGrpSpPr>
        <p:grpSpPr>
          <a:xfrm rot="16200000">
            <a:off x="12740892" y="16397244"/>
            <a:ext cx="225285" cy="877621"/>
            <a:chOff x="13090893" y="16107121"/>
            <a:chExt cx="225285" cy="877621"/>
          </a:xfrm>
        </p:grpSpPr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BC890D20-1898-10A4-CBFD-C9025CAD00E4}"/>
                </a:ext>
              </a:extLst>
            </p:cNvPr>
            <p:cNvSpPr/>
            <p:nvPr/>
          </p:nvSpPr>
          <p:spPr>
            <a:xfrm>
              <a:off x="13090893" y="16107121"/>
              <a:ext cx="225285" cy="87762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4CBE9687-20F7-FEC7-0B5A-A032CF1ADCF0}"/>
                </a:ext>
              </a:extLst>
            </p:cNvPr>
            <p:cNvSpPr/>
            <p:nvPr/>
          </p:nvSpPr>
          <p:spPr>
            <a:xfrm>
              <a:off x="13117818" y="16235217"/>
              <a:ext cx="171434" cy="171434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B70E793E-21BB-31AB-0909-3A4754F36680}"/>
                </a:ext>
              </a:extLst>
            </p:cNvPr>
            <p:cNvSpPr/>
            <p:nvPr/>
          </p:nvSpPr>
          <p:spPr>
            <a:xfrm>
              <a:off x="13117818" y="16473956"/>
              <a:ext cx="171434" cy="171434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61910EE4-84EF-BC1E-F970-AC7DCCDC8AFA}"/>
                </a:ext>
              </a:extLst>
            </p:cNvPr>
            <p:cNvSpPr/>
            <p:nvPr/>
          </p:nvSpPr>
          <p:spPr>
            <a:xfrm>
              <a:off x="13117818" y="16712694"/>
              <a:ext cx="171434" cy="171434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3218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5A1FE-A882-3F59-B25D-142272062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extBox 287">
            <a:extLst>
              <a:ext uri="{FF2B5EF4-FFF2-40B4-BE49-F238E27FC236}">
                <a16:creationId xmlns:a16="http://schemas.microsoft.com/office/drawing/2014/main" id="{BBA0417C-931A-5C85-F15B-35F02222CEB0}"/>
              </a:ext>
            </a:extLst>
          </p:cNvPr>
          <p:cNvSpPr txBox="1"/>
          <p:nvPr/>
        </p:nvSpPr>
        <p:spPr>
          <a:xfrm>
            <a:off x="933912" y="420136"/>
            <a:ext cx="584647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ko-KR" altLang="en-US" sz="4400" b="1" dirty="0">
                <a:solidFill>
                  <a:prstClr val="black"/>
                </a:solidFill>
                <a:latin typeface="Aptos Display" panose="02110004020202020204"/>
                <a:ea typeface="맑은 고딕" panose="020B0503020000020004" pitchFamily="50" charset="-127"/>
                <a:cs typeface="+mj-cs"/>
              </a:rPr>
              <a:t>주방 인테리어</a:t>
            </a:r>
            <a:r>
              <a:rPr lang="en-US" altLang="ko-KR" sz="4400" b="1" dirty="0">
                <a:solidFill>
                  <a:prstClr val="black"/>
                </a:solidFill>
                <a:latin typeface="Aptos Display" panose="02110004020202020204"/>
                <a:ea typeface="맑은 고딕" panose="020B0503020000020004" pitchFamily="50" charset="-127"/>
                <a:cs typeface="+mj-cs"/>
              </a:rPr>
              <a:t>: </a:t>
            </a:r>
            <a:r>
              <a:rPr lang="ko-KR" altLang="en-US" sz="4400" b="1" dirty="0">
                <a:solidFill>
                  <a:prstClr val="black"/>
                </a:solidFill>
                <a:latin typeface="Aptos Display" panose="02110004020202020204"/>
                <a:ea typeface="맑은 고딕" panose="020B0503020000020004" pitchFamily="50" charset="-127"/>
                <a:cs typeface="+mj-cs"/>
              </a:rPr>
              <a:t>시공 후 </a:t>
            </a:r>
            <a:endParaRPr lang="ko-KR" altLang="en-US" sz="800" b="1" dirty="0"/>
          </a:p>
        </p:txBody>
      </p:sp>
      <p:cxnSp>
        <p:nvCxnSpPr>
          <p:cNvPr id="221" name="직선 연결선[R] 220">
            <a:extLst>
              <a:ext uri="{FF2B5EF4-FFF2-40B4-BE49-F238E27FC236}">
                <a16:creationId xmlns:a16="http://schemas.microsoft.com/office/drawing/2014/main" id="{09098717-E4AD-794E-5B59-3A45AB9975D5}"/>
              </a:ext>
            </a:extLst>
          </p:cNvPr>
          <p:cNvCxnSpPr>
            <a:cxnSpLocks/>
          </p:cNvCxnSpPr>
          <p:nvPr/>
        </p:nvCxnSpPr>
        <p:spPr>
          <a:xfrm rot="5400000">
            <a:off x="377139" y="1530471"/>
            <a:ext cx="0" cy="41002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자유형 2">
            <a:extLst>
              <a:ext uri="{FF2B5EF4-FFF2-40B4-BE49-F238E27FC236}">
                <a16:creationId xmlns:a16="http://schemas.microsoft.com/office/drawing/2014/main" id="{1E100E12-5E1B-AF2F-8FF3-FC3F78745584}"/>
              </a:ext>
            </a:extLst>
          </p:cNvPr>
          <p:cNvSpPr/>
          <p:nvPr/>
        </p:nvSpPr>
        <p:spPr>
          <a:xfrm rot="5400000">
            <a:off x="5451988" y="-830354"/>
            <a:ext cx="5778000" cy="10909674"/>
          </a:xfrm>
          <a:custGeom>
            <a:avLst/>
            <a:gdLst>
              <a:gd name="connsiteX0" fmla="*/ 0 w 5778000"/>
              <a:gd name="connsiteY0" fmla="*/ 0 h 10909674"/>
              <a:gd name="connsiteX1" fmla="*/ 5778000 w 5778000"/>
              <a:gd name="connsiteY1" fmla="*/ 0 h 10909674"/>
              <a:gd name="connsiteX2" fmla="*/ 5778000 w 5778000"/>
              <a:gd name="connsiteY2" fmla="*/ 2340000 h 10909674"/>
              <a:gd name="connsiteX3" fmla="*/ 2520000 w 5778000"/>
              <a:gd name="connsiteY3" fmla="*/ 2340000 h 10909674"/>
              <a:gd name="connsiteX4" fmla="*/ 2520000 w 5778000"/>
              <a:gd name="connsiteY4" fmla="*/ 10189674 h 10909674"/>
              <a:gd name="connsiteX5" fmla="*/ 2520000 w 5778000"/>
              <a:gd name="connsiteY5" fmla="*/ 10909674 h 10909674"/>
              <a:gd name="connsiteX6" fmla="*/ 0 w 5778000"/>
              <a:gd name="connsiteY6" fmla="*/ 10909674 h 10909674"/>
              <a:gd name="connsiteX7" fmla="*/ 0 w 5778000"/>
              <a:gd name="connsiteY7" fmla="*/ 10189674 h 10909674"/>
              <a:gd name="connsiteX8" fmla="*/ 0 w 5778000"/>
              <a:gd name="connsiteY8" fmla="*/ 2232000 h 10909674"/>
              <a:gd name="connsiteX9" fmla="*/ 0 w 5778000"/>
              <a:gd name="connsiteY9" fmla="*/ 1 h 10909674"/>
              <a:gd name="connsiteX10" fmla="*/ 0 w 5778000"/>
              <a:gd name="connsiteY10" fmla="*/ 1 h 10909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78000" h="10909674">
                <a:moveTo>
                  <a:pt x="0" y="0"/>
                </a:moveTo>
                <a:lnTo>
                  <a:pt x="5778000" y="0"/>
                </a:lnTo>
                <a:lnTo>
                  <a:pt x="5778000" y="2340000"/>
                </a:lnTo>
                <a:lnTo>
                  <a:pt x="2520000" y="2340000"/>
                </a:lnTo>
                <a:lnTo>
                  <a:pt x="2520000" y="10189674"/>
                </a:lnTo>
                <a:lnTo>
                  <a:pt x="2520000" y="10909674"/>
                </a:lnTo>
                <a:lnTo>
                  <a:pt x="0" y="10909674"/>
                </a:lnTo>
                <a:lnTo>
                  <a:pt x="0" y="10189674"/>
                </a:lnTo>
                <a:lnTo>
                  <a:pt x="0" y="2232000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16" name="순서도: 대체 처리 15">
            <a:extLst>
              <a:ext uri="{FF2B5EF4-FFF2-40B4-BE49-F238E27FC236}">
                <a16:creationId xmlns:a16="http://schemas.microsoft.com/office/drawing/2014/main" id="{83EFACC4-A4ED-7278-BC55-765112225786}"/>
              </a:ext>
            </a:extLst>
          </p:cNvPr>
          <p:cNvSpPr/>
          <p:nvPr/>
        </p:nvSpPr>
        <p:spPr>
          <a:xfrm rot="5400000">
            <a:off x="11548235" y="4722174"/>
            <a:ext cx="2088000" cy="1835999"/>
          </a:xfrm>
          <a:prstGeom prst="roundRect">
            <a:avLst>
              <a:gd name="adj" fmla="val 3956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altLang="ko-KR" sz="2400" b="1" dirty="0">
              <a:solidFill>
                <a:schemeClr val="bg1"/>
              </a:solidFill>
            </a:endParaRPr>
          </a:p>
          <a:p>
            <a:pPr algn="ctr"/>
            <a:r>
              <a:rPr lang="ko-KR" altLang="en-US" sz="2400" b="1" dirty="0">
                <a:solidFill>
                  <a:schemeClr val="bg1"/>
                </a:solidFill>
              </a:rPr>
              <a:t>인덕션</a:t>
            </a:r>
            <a:br>
              <a:rPr lang="en-US" altLang="ko-KR" sz="2400" b="1" dirty="0">
                <a:solidFill>
                  <a:schemeClr val="bg1"/>
                </a:solidFill>
              </a:rPr>
            </a:br>
            <a:r>
              <a:rPr lang="en-US" altLang="ko-KR" b="1" dirty="0">
                <a:solidFill>
                  <a:schemeClr val="bg1"/>
                </a:solidFill>
              </a:rPr>
              <a:t>(ITM-515MD</a:t>
            </a:r>
            <a:r>
              <a:rPr lang="en" altLang="ko-KR" dirty="0"/>
              <a:t>)</a:t>
            </a:r>
            <a:endParaRPr lang="en-US" altLang="ko-KR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96436C-2C6E-C519-697E-5B2F272D4C2A}"/>
              </a:ext>
            </a:extLst>
          </p:cNvPr>
          <p:cNvSpPr txBox="1"/>
          <p:nvPr/>
        </p:nvSpPr>
        <p:spPr>
          <a:xfrm>
            <a:off x="12296754" y="6260400"/>
            <a:ext cx="554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</a:rPr>
              <a:t>510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087DD5-1494-801E-B9BF-96DE35F42B67}"/>
              </a:ext>
            </a:extLst>
          </p:cNvPr>
          <p:cNvSpPr txBox="1"/>
          <p:nvPr/>
        </p:nvSpPr>
        <p:spPr>
          <a:xfrm rot="16200000">
            <a:off x="13030662" y="5486289"/>
            <a:ext cx="594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</a:rPr>
              <a:t>580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1FC2765-21D6-787D-784A-9E6AD7580E9A}"/>
              </a:ext>
            </a:extLst>
          </p:cNvPr>
          <p:cNvSpPr txBox="1"/>
          <p:nvPr/>
        </p:nvSpPr>
        <p:spPr>
          <a:xfrm>
            <a:off x="11698038" y="4748974"/>
            <a:ext cx="1770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>
                <a:solidFill>
                  <a:schemeClr val="bg1"/>
                </a:solidFill>
              </a:rPr>
              <a:t>타공 치수 </a:t>
            </a:r>
            <a:r>
              <a:rPr lang="en-US" altLang="ko-KR" sz="1400" b="1" dirty="0">
                <a:solidFill>
                  <a:schemeClr val="bg1"/>
                </a:solidFill>
              </a:rPr>
              <a:t>(</a:t>
            </a:r>
            <a:r>
              <a:rPr lang="ko-KR" altLang="en-US" sz="1400" b="1" dirty="0">
                <a:solidFill>
                  <a:schemeClr val="bg1"/>
                </a:solidFill>
              </a:rPr>
              <a:t>직각</a:t>
            </a:r>
            <a:r>
              <a:rPr lang="en-US" altLang="ko-KR" sz="1400" b="1" dirty="0">
                <a:solidFill>
                  <a:schemeClr val="bg1"/>
                </a:solidFill>
              </a:rPr>
              <a:t>)</a:t>
            </a:r>
            <a:br>
              <a:rPr lang="en-US" altLang="ko-KR" sz="1400" b="1" dirty="0">
                <a:solidFill>
                  <a:schemeClr val="bg1"/>
                </a:solidFill>
              </a:rPr>
            </a:br>
            <a:r>
              <a:rPr lang="en-US" altLang="ko-KR" b="1" dirty="0">
                <a:solidFill>
                  <a:schemeClr val="bg1"/>
                </a:solidFill>
              </a:rPr>
              <a:t>560 x 55 x 490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grpSp>
        <p:nvGrpSpPr>
          <p:cNvPr id="232" name="그룹 231">
            <a:extLst>
              <a:ext uri="{FF2B5EF4-FFF2-40B4-BE49-F238E27FC236}">
                <a16:creationId xmlns:a16="http://schemas.microsoft.com/office/drawing/2014/main" id="{2A8454F6-514F-5C29-986E-99CEC85C2E00}"/>
              </a:ext>
            </a:extLst>
          </p:cNvPr>
          <p:cNvGrpSpPr/>
          <p:nvPr/>
        </p:nvGrpSpPr>
        <p:grpSpPr>
          <a:xfrm rot="5400000">
            <a:off x="4092115" y="1501481"/>
            <a:ext cx="2124070" cy="3096000"/>
            <a:chOff x="1081825" y="13389869"/>
            <a:chExt cx="2124070" cy="3096000"/>
          </a:xfrm>
        </p:grpSpPr>
        <p:sp>
          <p:nvSpPr>
            <p:cNvPr id="80" name="순서도: 대체 처리 79">
              <a:extLst>
                <a:ext uri="{FF2B5EF4-FFF2-40B4-BE49-F238E27FC236}">
                  <a16:creationId xmlns:a16="http://schemas.microsoft.com/office/drawing/2014/main" id="{70A0491B-2E85-DD0A-C551-D5687F5172D3}"/>
                </a:ext>
              </a:extLst>
            </p:cNvPr>
            <p:cNvSpPr/>
            <p:nvPr/>
          </p:nvSpPr>
          <p:spPr>
            <a:xfrm>
              <a:off x="1508461" y="13389869"/>
              <a:ext cx="1656000" cy="3096000"/>
            </a:xfrm>
            <a:prstGeom prst="flowChartAlternateProcess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ko-KR" altLang="en-US" sz="2400" b="1" dirty="0">
                  <a:solidFill>
                    <a:schemeClr val="tx1"/>
                  </a:solidFill>
                </a:rPr>
                <a:t>싱크볼</a:t>
              </a:r>
              <a:br>
                <a:rPr lang="en-US" altLang="ko-KR" sz="2400" b="1" dirty="0">
                  <a:solidFill>
                    <a:schemeClr val="tx1"/>
                  </a:solidFill>
                </a:rPr>
              </a:br>
              <a:r>
                <a:rPr lang="en-US" altLang="ko-KR" dirty="0">
                  <a:solidFill>
                    <a:schemeClr val="tx1"/>
                  </a:solidFill>
                </a:rPr>
                <a:t>(Calmforte)</a:t>
              </a:r>
              <a:br>
                <a:rPr lang="en-US" altLang="ko-KR" dirty="0">
                  <a:solidFill>
                    <a:schemeClr val="tx1"/>
                  </a:solidFill>
                </a:rPr>
              </a:br>
              <a:r>
                <a:rPr lang="en-US" altLang="ko-KR" dirty="0">
                  <a:solidFill>
                    <a:schemeClr val="tx1"/>
                  </a:solidFill>
                </a:rPr>
                <a:t>under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991B1093-7BF9-78BF-C7AB-28C26CB5A0B6}"/>
                </a:ext>
              </a:extLst>
            </p:cNvPr>
            <p:cNvSpPr txBox="1"/>
            <p:nvPr/>
          </p:nvSpPr>
          <p:spPr>
            <a:xfrm rot="10800000">
              <a:off x="2059405" y="13389869"/>
              <a:ext cx="554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dirty="0"/>
                <a:t>464</a:t>
              </a:r>
              <a:endParaRPr lang="ko-KR" altLang="en-US" dirty="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84F5A8B-9DC4-198B-5CCF-3E5F7410296B}"/>
                </a:ext>
              </a:extLst>
            </p:cNvPr>
            <p:cNvSpPr txBox="1"/>
            <p:nvPr/>
          </p:nvSpPr>
          <p:spPr>
            <a:xfrm rot="16200000">
              <a:off x="2743749" y="14753203"/>
              <a:ext cx="554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dirty="0"/>
                <a:t>860</a:t>
              </a:r>
              <a:endParaRPr lang="ko-KR" altLang="en-US" dirty="0"/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CF63A734-2589-F6E9-3737-705B083F79D2}"/>
                </a:ext>
              </a:extLst>
            </p:cNvPr>
            <p:cNvSpPr txBox="1"/>
            <p:nvPr/>
          </p:nvSpPr>
          <p:spPr>
            <a:xfrm rot="16200000">
              <a:off x="768822" y="14779872"/>
              <a:ext cx="995337" cy="36933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dirty="0"/>
                <a:t>FL-2707</a:t>
              </a:r>
              <a:endParaRPr lang="ko-KR" altLang="en-US" dirty="0"/>
            </a:p>
          </p:txBody>
        </p:sp>
      </p:grp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5F579131-85C9-E201-AD64-A7D9D471A338}"/>
              </a:ext>
            </a:extLst>
          </p:cNvPr>
          <p:cNvSpPr/>
          <p:nvPr/>
        </p:nvSpPr>
        <p:spPr>
          <a:xfrm rot="10800000">
            <a:off x="582150" y="1735482"/>
            <a:ext cx="2304000" cy="2520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53C5EF43-4572-5926-FD95-1E85FFFBFA16}"/>
              </a:ext>
            </a:extLst>
          </p:cNvPr>
          <p:cNvGrpSpPr/>
          <p:nvPr/>
        </p:nvGrpSpPr>
        <p:grpSpPr>
          <a:xfrm rot="5400000">
            <a:off x="654150" y="2095482"/>
            <a:ext cx="2160000" cy="2160000"/>
            <a:chOff x="9288218" y="8897796"/>
            <a:chExt cx="2160000" cy="2160000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7409097E-56C4-676E-4E18-CFAB0B14CDA9}"/>
                </a:ext>
              </a:extLst>
            </p:cNvPr>
            <p:cNvSpPr/>
            <p:nvPr/>
          </p:nvSpPr>
          <p:spPr>
            <a:xfrm>
              <a:off x="9288218" y="8897796"/>
              <a:ext cx="2160000" cy="2160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ko-KR" altLang="en-US" sz="2400" b="1" dirty="0">
                  <a:solidFill>
                    <a:schemeClr val="bg1"/>
                  </a:solidFill>
                </a:rPr>
                <a:t>식기</a:t>
              </a:r>
              <a:br>
                <a:rPr lang="en-US" altLang="ko-KR" sz="2400" b="1" dirty="0">
                  <a:solidFill>
                    <a:schemeClr val="bg1"/>
                  </a:solidFill>
                </a:rPr>
              </a:br>
              <a:r>
                <a:rPr lang="ko-KR" altLang="en-US" sz="2400" b="1" dirty="0">
                  <a:solidFill>
                    <a:schemeClr val="bg1"/>
                  </a:solidFill>
                </a:rPr>
                <a:t>세척기</a:t>
              </a:r>
              <a:br>
                <a:rPr lang="en-US" altLang="ko-KR" sz="2400" b="1" dirty="0">
                  <a:solidFill>
                    <a:schemeClr val="bg1"/>
                  </a:solidFill>
                </a:rPr>
              </a:br>
              <a:r>
                <a:rPr lang="en-US" altLang="ko-KR" dirty="0">
                  <a:solidFill>
                    <a:schemeClr val="bg1"/>
                  </a:solidFill>
                </a:rPr>
                <a:t>(DWA-8001D)</a:t>
              </a:r>
              <a:endParaRPr lang="ko-KR" alt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20CD06-8558-94CE-922D-FAA070BCC4AD}"/>
                </a:ext>
              </a:extLst>
            </p:cNvPr>
            <p:cNvSpPr txBox="1"/>
            <p:nvPr/>
          </p:nvSpPr>
          <p:spPr>
            <a:xfrm rot="10800000">
              <a:off x="10048282" y="8915642"/>
              <a:ext cx="554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</a:rPr>
                <a:t>600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16E0ED-EB9C-E895-FF41-719BC16D6BFF}"/>
                </a:ext>
              </a:extLst>
            </p:cNvPr>
            <p:cNvSpPr txBox="1"/>
            <p:nvPr/>
          </p:nvSpPr>
          <p:spPr>
            <a:xfrm rot="16200000">
              <a:off x="10954166" y="9763282"/>
              <a:ext cx="554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</a:rPr>
                <a:t>600</a:t>
              </a:r>
            </a:p>
          </p:txBody>
        </p:sp>
      </p:grpSp>
      <p:cxnSp>
        <p:nvCxnSpPr>
          <p:cNvPr id="212" name="직선 연결선[R] 211">
            <a:extLst>
              <a:ext uri="{FF2B5EF4-FFF2-40B4-BE49-F238E27FC236}">
                <a16:creationId xmlns:a16="http://schemas.microsoft.com/office/drawing/2014/main" id="{0F706D6C-E072-F25E-F1BD-8B31F81D2247}"/>
              </a:ext>
            </a:extLst>
          </p:cNvPr>
          <p:cNvCxnSpPr>
            <a:cxnSpLocks/>
          </p:cNvCxnSpPr>
          <p:nvPr/>
        </p:nvCxnSpPr>
        <p:spPr>
          <a:xfrm rot="5400000">
            <a:off x="13617558" y="1557214"/>
            <a:ext cx="35653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5" name="직선 연결선[R] 214">
            <a:extLst>
              <a:ext uri="{FF2B5EF4-FFF2-40B4-BE49-F238E27FC236}">
                <a16:creationId xmlns:a16="http://schemas.microsoft.com/office/drawing/2014/main" id="{B5DAE53F-5205-BD8A-C988-C57D88EF890A}"/>
              </a:ext>
            </a:extLst>
          </p:cNvPr>
          <p:cNvCxnSpPr/>
          <p:nvPr/>
        </p:nvCxnSpPr>
        <p:spPr>
          <a:xfrm rot="5400000">
            <a:off x="7189848" y="-5050483"/>
            <a:ext cx="0" cy="1321539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3" name="직선 연결선[R] 212">
            <a:extLst>
              <a:ext uri="{FF2B5EF4-FFF2-40B4-BE49-F238E27FC236}">
                <a16:creationId xmlns:a16="http://schemas.microsoft.com/office/drawing/2014/main" id="{3CD2878C-0068-0494-F1F9-3FE35182552F}"/>
              </a:ext>
            </a:extLst>
          </p:cNvPr>
          <p:cNvCxnSpPr>
            <a:cxnSpLocks/>
          </p:cNvCxnSpPr>
          <p:nvPr/>
        </p:nvCxnSpPr>
        <p:spPr>
          <a:xfrm rot="5400000">
            <a:off x="403884" y="1557215"/>
            <a:ext cx="35653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6" name="TextBox 215">
            <a:extLst>
              <a:ext uri="{FF2B5EF4-FFF2-40B4-BE49-F238E27FC236}">
                <a16:creationId xmlns:a16="http://schemas.microsoft.com/office/drawing/2014/main" id="{84098417-E1F2-8A72-D71F-BABEA379B99D}"/>
              </a:ext>
            </a:extLst>
          </p:cNvPr>
          <p:cNvSpPr txBox="1"/>
          <p:nvPr/>
        </p:nvSpPr>
        <p:spPr>
          <a:xfrm>
            <a:off x="6988710" y="1327985"/>
            <a:ext cx="6783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/>
              <a:t>3670</a:t>
            </a:r>
            <a:endParaRPr lang="ko-KR" altLang="en-US" b="1" dirty="0"/>
          </a:p>
        </p:txBody>
      </p:sp>
      <p:cxnSp>
        <p:nvCxnSpPr>
          <p:cNvPr id="183" name="직선 연결선[R] 182">
            <a:extLst>
              <a:ext uri="{FF2B5EF4-FFF2-40B4-BE49-F238E27FC236}">
                <a16:creationId xmlns:a16="http://schemas.microsoft.com/office/drawing/2014/main" id="{F863BEFE-4575-4D34-F895-C60A028EC112}"/>
              </a:ext>
            </a:extLst>
          </p:cNvPr>
          <p:cNvCxnSpPr>
            <a:cxnSpLocks/>
          </p:cNvCxnSpPr>
          <p:nvPr/>
        </p:nvCxnSpPr>
        <p:spPr>
          <a:xfrm rot="5400000" flipH="1">
            <a:off x="-923601" y="2995483"/>
            <a:ext cx="251999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4" name="직선 연결선[R] 183">
            <a:extLst>
              <a:ext uri="{FF2B5EF4-FFF2-40B4-BE49-F238E27FC236}">
                <a16:creationId xmlns:a16="http://schemas.microsoft.com/office/drawing/2014/main" id="{1C1DE340-1CEC-9136-F767-962DC0FBA23D}"/>
              </a:ext>
            </a:extLst>
          </p:cNvPr>
          <p:cNvCxnSpPr>
            <a:cxnSpLocks/>
          </p:cNvCxnSpPr>
          <p:nvPr/>
        </p:nvCxnSpPr>
        <p:spPr>
          <a:xfrm rot="5400000">
            <a:off x="392012" y="4067282"/>
            <a:ext cx="0" cy="38027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0" name="TextBox 209">
            <a:extLst>
              <a:ext uri="{FF2B5EF4-FFF2-40B4-BE49-F238E27FC236}">
                <a16:creationId xmlns:a16="http://schemas.microsoft.com/office/drawing/2014/main" id="{24B33248-D61F-1478-2BD0-F00AE87820E8}"/>
              </a:ext>
            </a:extLst>
          </p:cNvPr>
          <p:cNvSpPr txBox="1"/>
          <p:nvPr/>
        </p:nvSpPr>
        <p:spPr>
          <a:xfrm rot="16200000">
            <a:off x="69203" y="2810817"/>
            <a:ext cx="5549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/>
              <a:t>700</a:t>
            </a:r>
            <a:endParaRPr lang="ko-KR" altLang="en-US" b="1" dirty="0"/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99EE138A-1B55-9ED1-1A78-4B245A586F16}"/>
              </a:ext>
            </a:extLst>
          </p:cNvPr>
          <p:cNvSpPr txBox="1"/>
          <p:nvPr/>
        </p:nvSpPr>
        <p:spPr>
          <a:xfrm>
            <a:off x="2973491" y="4365947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200</a:t>
            </a:r>
            <a:endParaRPr lang="ko-KR" altLang="en-US" dirty="0"/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969B080F-CDB4-FEC1-3430-AFA636B9BADF}"/>
              </a:ext>
            </a:extLst>
          </p:cNvPr>
          <p:cNvSpPr txBox="1"/>
          <p:nvPr/>
        </p:nvSpPr>
        <p:spPr>
          <a:xfrm>
            <a:off x="6156537" y="4372678"/>
            <a:ext cx="1875193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ko-KR" sz="2400" b="1" dirty="0"/>
              <a:t>D</a:t>
            </a:r>
            <a:r>
              <a:rPr lang="en" altLang="ko-KR" sz="2400" b="1" dirty="0"/>
              <a:t>r</a:t>
            </a:r>
            <a:r>
              <a:rPr lang="ko-KR" altLang="en-US" sz="2400" b="1" dirty="0"/>
              <a:t> </a:t>
            </a:r>
            <a:r>
              <a:rPr lang="en" altLang="ko-KR" sz="2400" b="1" dirty="0"/>
              <a:t>Kitchen</a:t>
            </a:r>
            <a:br>
              <a:rPr lang="en-US" altLang="ko-KR" sz="2400" b="1" dirty="0">
                <a:solidFill>
                  <a:schemeClr val="tx1"/>
                </a:solidFill>
              </a:rPr>
            </a:br>
            <a:r>
              <a:rPr lang="en-US" altLang="ko-KR" dirty="0">
                <a:solidFill>
                  <a:schemeClr val="tx1"/>
                </a:solidFill>
              </a:rPr>
              <a:t>(Concrete White)</a:t>
            </a:r>
          </a:p>
        </p:txBody>
      </p:sp>
      <p:sp>
        <p:nvSpPr>
          <p:cNvPr id="266" name="직사각형 265">
            <a:extLst>
              <a:ext uri="{FF2B5EF4-FFF2-40B4-BE49-F238E27FC236}">
                <a16:creationId xmlns:a16="http://schemas.microsoft.com/office/drawing/2014/main" id="{B6BA9919-E208-3D19-45AD-49ECF4B0B10D}"/>
              </a:ext>
            </a:extLst>
          </p:cNvPr>
          <p:cNvSpPr/>
          <p:nvPr/>
        </p:nvSpPr>
        <p:spPr>
          <a:xfrm rot="5400000">
            <a:off x="8286345" y="-3668104"/>
            <a:ext cx="108000" cy="1091516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</a:rPr>
              <a:t>JW36531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270" name="직사각형 269">
            <a:extLst>
              <a:ext uri="{FF2B5EF4-FFF2-40B4-BE49-F238E27FC236}">
                <a16:creationId xmlns:a16="http://schemas.microsoft.com/office/drawing/2014/main" id="{99AEA4AD-963C-36A5-757D-42BFBF0400EE}"/>
              </a:ext>
            </a:extLst>
          </p:cNvPr>
          <p:cNvSpPr/>
          <p:nvPr/>
        </p:nvSpPr>
        <p:spPr>
          <a:xfrm rot="5400000">
            <a:off x="7119453" y="22954"/>
            <a:ext cx="108000" cy="856704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09D9836B-8A16-3C00-1448-D48379ED9463}"/>
              </a:ext>
            </a:extLst>
          </p:cNvPr>
          <p:cNvSpPr txBox="1"/>
          <p:nvPr/>
        </p:nvSpPr>
        <p:spPr>
          <a:xfrm>
            <a:off x="8457302" y="2813768"/>
            <a:ext cx="1594924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" altLang="ko-KR" sz="2400" b="1" dirty="0">
                <a:solidFill>
                  <a:schemeClr val="tx1"/>
                </a:solidFill>
              </a:rPr>
              <a:t>HIMACS</a:t>
            </a:r>
            <a:br>
              <a:rPr lang="en-US" altLang="ko-KR" sz="2400" b="1" dirty="0">
                <a:solidFill>
                  <a:schemeClr val="tx1"/>
                </a:solidFill>
              </a:rPr>
            </a:br>
            <a:r>
              <a:rPr lang="en-US" altLang="ko-KR" dirty="0">
                <a:solidFill>
                  <a:schemeClr val="tx1"/>
                </a:solidFill>
              </a:rPr>
              <a:t>(Aurora Blanc)</a:t>
            </a:r>
          </a:p>
        </p:txBody>
      </p:sp>
      <p:sp>
        <p:nvSpPr>
          <p:cNvPr id="272" name="직사각형 271">
            <a:extLst>
              <a:ext uri="{FF2B5EF4-FFF2-40B4-BE49-F238E27FC236}">
                <a16:creationId xmlns:a16="http://schemas.microsoft.com/office/drawing/2014/main" id="{36829B85-2F43-427D-A3DD-101061EA3754}"/>
              </a:ext>
            </a:extLst>
          </p:cNvPr>
          <p:cNvSpPr/>
          <p:nvPr/>
        </p:nvSpPr>
        <p:spPr>
          <a:xfrm rot="5400000">
            <a:off x="10853663" y="4571318"/>
            <a:ext cx="5778001" cy="10632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</a:rPr>
              <a:t>JW36531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274" name="직사각형 273">
            <a:extLst>
              <a:ext uri="{FF2B5EF4-FFF2-40B4-BE49-F238E27FC236}">
                <a16:creationId xmlns:a16="http://schemas.microsoft.com/office/drawing/2014/main" id="{B5337682-ECCE-7B9D-D86B-B8C6C5228874}"/>
              </a:ext>
            </a:extLst>
          </p:cNvPr>
          <p:cNvSpPr/>
          <p:nvPr/>
        </p:nvSpPr>
        <p:spPr>
          <a:xfrm rot="5400000">
            <a:off x="10190254" y="5522978"/>
            <a:ext cx="2433000" cy="10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89" name="타원 288">
            <a:extLst>
              <a:ext uri="{FF2B5EF4-FFF2-40B4-BE49-F238E27FC236}">
                <a16:creationId xmlns:a16="http://schemas.microsoft.com/office/drawing/2014/main" id="{32AFB682-0BB6-BEE6-2187-36A5855AEB5B}"/>
              </a:ext>
            </a:extLst>
          </p:cNvPr>
          <p:cNvSpPr/>
          <p:nvPr/>
        </p:nvSpPr>
        <p:spPr>
          <a:xfrm rot="5400000">
            <a:off x="3701645" y="2108073"/>
            <a:ext cx="214570" cy="214570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90" name="TextBox 289">
            <a:extLst>
              <a:ext uri="{FF2B5EF4-FFF2-40B4-BE49-F238E27FC236}">
                <a16:creationId xmlns:a16="http://schemas.microsoft.com/office/drawing/2014/main" id="{492C2DBD-68D9-6D5D-4BF4-D6D8E30805A3}"/>
              </a:ext>
            </a:extLst>
          </p:cNvPr>
          <p:cNvSpPr txBox="1"/>
          <p:nvPr/>
        </p:nvSpPr>
        <p:spPr>
          <a:xfrm rot="16200000">
            <a:off x="2485589" y="2533336"/>
            <a:ext cx="179728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ko-KR" dirty="0"/>
              <a:t>(RMP71110AAP)</a:t>
            </a:r>
            <a:endParaRPr lang="en-US" altLang="ko-KR" dirty="0">
              <a:solidFill>
                <a:schemeClr val="tx1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4B333A8-3871-94B3-ABE7-E1E5C7C1957F}"/>
              </a:ext>
            </a:extLst>
          </p:cNvPr>
          <p:cNvSpPr/>
          <p:nvPr/>
        </p:nvSpPr>
        <p:spPr>
          <a:xfrm rot="5400000">
            <a:off x="11046754" y="7099480"/>
            <a:ext cx="720000" cy="10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34E0D5-1420-7674-D879-9EA3BBD477DB}"/>
              </a:ext>
            </a:extLst>
          </p:cNvPr>
          <p:cNvSpPr txBox="1"/>
          <p:nvPr/>
        </p:nvSpPr>
        <p:spPr>
          <a:xfrm rot="16200000">
            <a:off x="10821203" y="6968814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200</a:t>
            </a:r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8E981B-52A2-B4F6-1875-A9F5095922B7}"/>
              </a:ext>
            </a:extLst>
          </p:cNvPr>
          <p:cNvSpPr txBox="1"/>
          <p:nvPr/>
        </p:nvSpPr>
        <p:spPr>
          <a:xfrm rot="16200000">
            <a:off x="10821203" y="5411617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700</a:t>
            </a:r>
            <a:endParaRPr lang="ko-KR" altLang="en-US" dirty="0"/>
          </a:p>
        </p:txBody>
      </p:sp>
      <p:grpSp>
        <p:nvGrpSpPr>
          <p:cNvPr id="158" name="그룹 157">
            <a:extLst>
              <a:ext uri="{FF2B5EF4-FFF2-40B4-BE49-F238E27FC236}">
                <a16:creationId xmlns:a16="http://schemas.microsoft.com/office/drawing/2014/main" id="{66739536-AC02-4FD8-6001-C4934A91CF32}"/>
              </a:ext>
            </a:extLst>
          </p:cNvPr>
          <p:cNvGrpSpPr/>
          <p:nvPr/>
        </p:nvGrpSpPr>
        <p:grpSpPr>
          <a:xfrm>
            <a:off x="2889923" y="10298600"/>
            <a:ext cx="10814594" cy="3238060"/>
            <a:chOff x="2889923" y="10717404"/>
            <a:chExt cx="10814594" cy="3238060"/>
          </a:xfrm>
        </p:grpSpPr>
        <p:grpSp>
          <p:nvGrpSpPr>
            <p:cNvPr id="141" name="그룹 140">
              <a:extLst>
                <a:ext uri="{FF2B5EF4-FFF2-40B4-BE49-F238E27FC236}">
                  <a16:creationId xmlns:a16="http://schemas.microsoft.com/office/drawing/2014/main" id="{DD7DE888-B6F5-9060-F7A6-66F8CC76839E}"/>
                </a:ext>
              </a:extLst>
            </p:cNvPr>
            <p:cNvGrpSpPr/>
            <p:nvPr/>
          </p:nvGrpSpPr>
          <p:grpSpPr>
            <a:xfrm>
              <a:off x="2889923" y="10717404"/>
              <a:ext cx="2160000" cy="3238060"/>
              <a:chOff x="2889923" y="10717404"/>
              <a:chExt cx="2160000" cy="3238060"/>
            </a:xfrm>
          </p:grpSpPr>
          <p:sp>
            <p:nvSpPr>
              <p:cNvPr id="137" name="직사각형 136">
                <a:extLst>
                  <a:ext uri="{FF2B5EF4-FFF2-40B4-BE49-F238E27FC236}">
                    <a16:creationId xmlns:a16="http://schemas.microsoft.com/office/drawing/2014/main" id="{70CAADBB-9AA4-F5D3-0D26-CB3B0540546B}"/>
                  </a:ext>
                </a:extLst>
              </p:cNvPr>
              <p:cNvSpPr/>
              <p:nvPr/>
            </p:nvSpPr>
            <p:spPr>
              <a:xfrm>
                <a:off x="2889923" y="10717404"/>
                <a:ext cx="2160000" cy="10800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2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9" name="직사각형 138">
                <a:extLst>
                  <a:ext uri="{FF2B5EF4-FFF2-40B4-BE49-F238E27FC236}">
                    <a16:creationId xmlns:a16="http://schemas.microsoft.com/office/drawing/2014/main" id="{DCFF3721-56BF-BB09-D86A-64529C3AD410}"/>
                  </a:ext>
                </a:extLst>
              </p:cNvPr>
              <p:cNvSpPr/>
              <p:nvPr/>
            </p:nvSpPr>
            <p:spPr>
              <a:xfrm>
                <a:off x="2889923" y="11796434"/>
                <a:ext cx="2160000" cy="10800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2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직사각형 139">
                <a:extLst>
                  <a:ext uri="{FF2B5EF4-FFF2-40B4-BE49-F238E27FC236}">
                    <a16:creationId xmlns:a16="http://schemas.microsoft.com/office/drawing/2014/main" id="{B8E74AF1-6A09-D83B-CFC7-FEDB82C850D4}"/>
                  </a:ext>
                </a:extLst>
              </p:cNvPr>
              <p:cNvSpPr/>
              <p:nvPr/>
            </p:nvSpPr>
            <p:spPr>
              <a:xfrm>
                <a:off x="2889923" y="12875464"/>
                <a:ext cx="2160000" cy="10800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24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2" name="그룹 141">
              <a:extLst>
                <a:ext uri="{FF2B5EF4-FFF2-40B4-BE49-F238E27FC236}">
                  <a16:creationId xmlns:a16="http://schemas.microsoft.com/office/drawing/2014/main" id="{BF8FA3AC-7013-66F0-71ED-FD163293C447}"/>
                </a:ext>
              </a:extLst>
            </p:cNvPr>
            <p:cNvGrpSpPr/>
            <p:nvPr/>
          </p:nvGrpSpPr>
          <p:grpSpPr>
            <a:xfrm>
              <a:off x="5053274" y="10717404"/>
              <a:ext cx="2160000" cy="3238060"/>
              <a:chOff x="2889923" y="10717404"/>
              <a:chExt cx="2160000" cy="3238060"/>
            </a:xfrm>
          </p:grpSpPr>
          <p:sp>
            <p:nvSpPr>
              <p:cNvPr id="143" name="직사각형 142">
                <a:extLst>
                  <a:ext uri="{FF2B5EF4-FFF2-40B4-BE49-F238E27FC236}">
                    <a16:creationId xmlns:a16="http://schemas.microsoft.com/office/drawing/2014/main" id="{0083C9EF-941F-B2F1-7CCE-D036A88E7363}"/>
                  </a:ext>
                </a:extLst>
              </p:cNvPr>
              <p:cNvSpPr/>
              <p:nvPr/>
            </p:nvSpPr>
            <p:spPr>
              <a:xfrm>
                <a:off x="2889923" y="10717404"/>
                <a:ext cx="2160000" cy="10800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2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4" name="직사각형 143">
                <a:extLst>
                  <a:ext uri="{FF2B5EF4-FFF2-40B4-BE49-F238E27FC236}">
                    <a16:creationId xmlns:a16="http://schemas.microsoft.com/office/drawing/2014/main" id="{BF0ADBF6-44DB-D1BD-3E6D-24B721F0DB92}"/>
                  </a:ext>
                </a:extLst>
              </p:cNvPr>
              <p:cNvSpPr/>
              <p:nvPr/>
            </p:nvSpPr>
            <p:spPr>
              <a:xfrm>
                <a:off x="2889923" y="11796434"/>
                <a:ext cx="2160000" cy="10800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2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5" name="직사각형 144">
                <a:extLst>
                  <a:ext uri="{FF2B5EF4-FFF2-40B4-BE49-F238E27FC236}">
                    <a16:creationId xmlns:a16="http://schemas.microsoft.com/office/drawing/2014/main" id="{FBEFBD73-D802-AB43-DEF4-525742D47A75}"/>
                  </a:ext>
                </a:extLst>
              </p:cNvPr>
              <p:cNvSpPr/>
              <p:nvPr/>
            </p:nvSpPr>
            <p:spPr>
              <a:xfrm>
                <a:off x="2889923" y="12875464"/>
                <a:ext cx="2160000" cy="10800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24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6" name="그룹 145">
              <a:extLst>
                <a:ext uri="{FF2B5EF4-FFF2-40B4-BE49-F238E27FC236}">
                  <a16:creationId xmlns:a16="http://schemas.microsoft.com/office/drawing/2014/main" id="{C0FB2FA6-0F9C-14D0-97A3-ED855C62363A}"/>
                </a:ext>
              </a:extLst>
            </p:cNvPr>
            <p:cNvGrpSpPr/>
            <p:nvPr/>
          </p:nvGrpSpPr>
          <p:grpSpPr>
            <a:xfrm>
              <a:off x="7216627" y="10717404"/>
              <a:ext cx="2160000" cy="3238060"/>
              <a:chOff x="2889923" y="10717404"/>
              <a:chExt cx="2160000" cy="3238060"/>
            </a:xfrm>
          </p:grpSpPr>
          <p:sp>
            <p:nvSpPr>
              <p:cNvPr id="147" name="직사각형 146">
                <a:extLst>
                  <a:ext uri="{FF2B5EF4-FFF2-40B4-BE49-F238E27FC236}">
                    <a16:creationId xmlns:a16="http://schemas.microsoft.com/office/drawing/2014/main" id="{1798CC4A-0D21-9F9A-4F42-E763034F9908}"/>
                  </a:ext>
                </a:extLst>
              </p:cNvPr>
              <p:cNvSpPr/>
              <p:nvPr/>
            </p:nvSpPr>
            <p:spPr>
              <a:xfrm>
                <a:off x="2889923" y="10717404"/>
                <a:ext cx="2160000" cy="10800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2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8" name="직사각형 147">
                <a:extLst>
                  <a:ext uri="{FF2B5EF4-FFF2-40B4-BE49-F238E27FC236}">
                    <a16:creationId xmlns:a16="http://schemas.microsoft.com/office/drawing/2014/main" id="{C7F627A8-5A89-518D-6286-9D42BA967CF0}"/>
                  </a:ext>
                </a:extLst>
              </p:cNvPr>
              <p:cNvSpPr/>
              <p:nvPr/>
            </p:nvSpPr>
            <p:spPr>
              <a:xfrm>
                <a:off x="2889923" y="11796434"/>
                <a:ext cx="2160000" cy="10800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2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9" name="직사각형 148">
                <a:extLst>
                  <a:ext uri="{FF2B5EF4-FFF2-40B4-BE49-F238E27FC236}">
                    <a16:creationId xmlns:a16="http://schemas.microsoft.com/office/drawing/2014/main" id="{2A1C393B-E47A-86E1-BDFF-96689A8AFD75}"/>
                  </a:ext>
                </a:extLst>
              </p:cNvPr>
              <p:cNvSpPr/>
              <p:nvPr/>
            </p:nvSpPr>
            <p:spPr>
              <a:xfrm>
                <a:off x="2889923" y="12875464"/>
                <a:ext cx="2160000" cy="10800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24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0" name="그룹 149">
              <a:extLst>
                <a:ext uri="{FF2B5EF4-FFF2-40B4-BE49-F238E27FC236}">
                  <a16:creationId xmlns:a16="http://schemas.microsoft.com/office/drawing/2014/main" id="{A1F235C0-12D8-04B5-34D7-B2C0DBB0E0AD}"/>
                </a:ext>
              </a:extLst>
            </p:cNvPr>
            <p:cNvGrpSpPr/>
            <p:nvPr/>
          </p:nvGrpSpPr>
          <p:grpSpPr>
            <a:xfrm>
              <a:off x="9377358" y="10717404"/>
              <a:ext cx="2160000" cy="3238060"/>
              <a:chOff x="2889923" y="10717404"/>
              <a:chExt cx="2160000" cy="3238060"/>
            </a:xfrm>
          </p:grpSpPr>
          <p:sp>
            <p:nvSpPr>
              <p:cNvPr id="151" name="직사각형 150">
                <a:extLst>
                  <a:ext uri="{FF2B5EF4-FFF2-40B4-BE49-F238E27FC236}">
                    <a16:creationId xmlns:a16="http://schemas.microsoft.com/office/drawing/2014/main" id="{D7D92611-07B9-1B7F-B426-94FD0D31B487}"/>
                  </a:ext>
                </a:extLst>
              </p:cNvPr>
              <p:cNvSpPr/>
              <p:nvPr/>
            </p:nvSpPr>
            <p:spPr>
              <a:xfrm>
                <a:off x="2889923" y="10717404"/>
                <a:ext cx="2160000" cy="10800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2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2" name="직사각형 151">
                <a:extLst>
                  <a:ext uri="{FF2B5EF4-FFF2-40B4-BE49-F238E27FC236}">
                    <a16:creationId xmlns:a16="http://schemas.microsoft.com/office/drawing/2014/main" id="{900C6549-AF5A-963C-5D54-21D7E57F67DE}"/>
                  </a:ext>
                </a:extLst>
              </p:cNvPr>
              <p:cNvSpPr/>
              <p:nvPr/>
            </p:nvSpPr>
            <p:spPr>
              <a:xfrm>
                <a:off x="2889923" y="11796434"/>
                <a:ext cx="2160000" cy="10800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2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3" name="직사각형 152">
                <a:extLst>
                  <a:ext uri="{FF2B5EF4-FFF2-40B4-BE49-F238E27FC236}">
                    <a16:creationId xmlns:a16="http://schemas.microsoft.com/office/drawing/2014/main" id="{27F29EAA-E196-EEDC-6366-81C9750B28BC}"/>
                  </a:ext>
                </a:extLst>
              </p:cNvPr>
              <p:cNvSpPr/>
              <p:nvPr/>
            </p:nvSpPr>
            <p:spPr>
              <a:xfrm>
                <a:off x="2889923" y="12875464"/>
                <a:ext cx="2160000" cy="10800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24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4" name="그룹 153">
              <a:extLst>
                <a:ext uri="{FF2B5EF4-FFF2-40B4-BE49-F238E27FC236}">
                  <a16:creationId xmlns:a16="http://schemas.microsoft.com/office/drawing/2014/main" id="{6AF16EAE-301F-C810-26C1-C2555F95D57F}"/>
                </a:ext>
              </a:extLst>
            </p:cNvPr>
            <p:cNvGrpSpPr/>
            <p:nvPr/>
          </p:nvGrpSpPr>
          <p:grpSpPr>
            <a:xfrm>
              <a:off x="11544517" y="10717404"/>
              <a:ext cx="2160000" cy="3238060"/>
              <a:chOff x="2889923" y="10717404"/>
              <a:chExt cx="2160000" cy="3238060"/>
            </a:xfrm>
          </p:grpSpPr>
          <p:sp>
            <p:nvSpPr>
              <p:cNvPr id="155" name="직사각형 154">
                <a:extLst>
                  <a:ext uri="{FF2B5EF4-FFF2-40B4-BE49-F238E27FC236}">
                    <a16:creationId xmlns:a16="http://schemas.microsoft.com/office/drawing/2014/main" id="{5741EB5E-2CDE-DF56-5377-62F7555755FF}"/>
                  </a:ext>
                </a:extLst>
              </p:cNvPr>
              <p:cNvSpPr/>
              <p:nvPr/>
            </p:nvSpPr>
            <p:spPr>
              <a:xfrm>
                <a:off x="2889923" y="10717404"/>
                <a:ext cx="2160000" cy="10800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2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6" name="직사각형 155">
                <a:extLst>
                  <a:ext uri="{FF2B5EF4-FFF2-40B4-BE49-F238E27FC236}">
                    <a16:creationId xmlns:a16="http://schemas.microsoft.com/office/drawing/2014/main" id="{0C120AC5-78CB-FE10-4A15-89204422B8DF}"/>
                  </a:ext>
                </a:extLst>
              </p:cNvPr>
              <p:cNvSpPr/>
              <p:nvPr/>
            </p:nvSpPr>
            <p:spPr>
              <a:xfrm>
                <a:off x="2889923" y="11796434"/>
                <a:ext cx="2160000" cy="10800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2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직사각형 156">
                <a:extLst>
                  <a:ext uri="{FF2B5EF4-FFF2-40B4-BE49-F238E27FC236}">
                    <a16:creationId xmlns:a16="http://schemas.microsoft.com/office/drawing/2014/main" id="{D3FD6614-1099-62DA-49EE-41DCC8FB593B}"/>
                  </a:ext>
                </a:extLst>
              </p:cNvPr>
              <p:cNvSpPr/>
              <p:nvPr/>
            </p:nvSpPr>
            <p:spPr>
              <a:xfrm>
                <a:off x="2889923" y="12875464"/>
                <a:ext cx="2160000" cy="10800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2400" b="1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B2805C07-FD19-DB0D-B796-6DA0264CE783}"/>
              </a:ext>
            </a:extLst>
          </p:cNvPr>
          <p:cNvSpPr/>
          <p:nvPr/>
        </p:nvSpPr>
        <p:spPr>
          <a:xfrm rot="10800000">
            <a:off x="582150" y="11263282"/>
            <a:ext cx="2304000" cy="3024000"/>
          </a:xfrm>
          <a:prstGeom prst="rect">
            <a:avLst/>
          </a:prstGeom>
          <a:solidFill>
            <a:srgbClr val="EFE9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65FDD777-D323-488A-D08A-0EEF6392D31D}"/>
              </a:ext>
            </a:extLst>
          </p:cNvPr>
          <p:cNvSpPr/>
          <p:nvPr/>
        </p:nvSpPr>
        <p:spPr>
          <a:xfrm rot="10800000">
            <a:off x="583825" y="7987281"/>
            <a:ext cx="13212000" cy="72000"/>
          </a:xfrm>
          <a:prstGeom prst="rect">
            <a:avLst/>
          </a:prstGeom>
          <a:solidFill>
            <a:srgbClr val="EFE9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8BF4E943-1EAC-BDDD-AD0C-EEA360818419}"/>
              </a:ext>
            </a:extLst>
          </p:cNvPr>
          <p:cNvSpPr/>
          <p:nvPr/>
        </p:nvSpPr>
        <p:spPr>
          <a:xfrm rot="10800000">
            <a:off x="2889923" y="13053255"/>
            <a:ext cx="2160000" cy="2901598"/>
          </a:xfrm>
          <a:prstGeom prst="rect">
            <a:avLst/>
          </a:prstGeom>
          <a:solidFill>
            <a:srgbClr val="EFE9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044EBB4D-809F-2A19-1087-285ED761D638}"/>
              </a:ext>
            </a:extLst>
          </p:cNvPr>
          <p:cNvSpPr/>
          <p:nvPr/>
        </p:nvSpPr>
        <p:spPr>
          <a:xfrm rot="10800000">
            <a:off x="2889926" y="12978431"/>
            <a:ext cx="10905898" cy="43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58D53927-C2C4-689B-DA94-F58B5ECC1B34}"/>
              </a:ext>
            </a:extLst>
          </p:cNvPr>
          <p:cNvSpPr/>
          <p:nvPr/>
        </p:nvSpPr>
        <p:spPr>
          <a:xfrm rot="10800000">
            <a:off x="2889924" y="15986477"/>
            <a:ext cx="10905899" cy="316800"/>
          </a:xfrm>
          <a:prstGeom prst="rect">
            <a:avLst/>
          </a:prstGeom>
          <a:solidFill>
            <a:srgbClr val="E0DF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890BF7B0-84CC-1448-1626-7567C599127D}"/>
              </a:ext>
            </a:extLst>
          </p:cNvPr>
          <p:cNvSpPr/>
          <p:nvPr/>
        </p:nvSpPr>
        <p:spPr>
          <a:xfrm rot="10800000">
            <a:off x="582150" y="8059281"/>
            <a:ext cx="2304000" cy="3202059"/>
          </a:xfrm>
          <a:prstGeom prst="rect">
            <a:avLst/>
          </a:prstGeom>
          <a:solidFill>
            <a:srgbClr val="EFE9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B4812EFF-5991-880E-CEF0-596D33A11646}"/>
              </a:ext>
            </a:extLst>
          </p:cNvPr>
          <p:cNvSpPr/>
          <p:nvPr/>
        </p:nvSpPr>
        <p:spPr>
          <a:xfrm rot="10800000">
            <a:off x="2889924" y="8059281"/>
            <a:ext cx="1620000" cy="2556000"/>
          </a:xfrm>
          <a:prstGeom prst="rect">
            <a:avLst/>
          </a:prstGeom>
          <a:solidFill>
            <a:srgbClr val="EFE9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C96CA0D5-B9F5-7A60-D3BD-AAED42125486}"/>
              </a:ext>
            </a:extLst>
          </p:cNvPr>
          <p:cNvSpPr/>
          <p:nvPr/>
        </p:nvSpPr>
        <p:spPr>
          <a:xfrm rot="10800000">
            <a:off x="4509924" y="8059281"/>
            <a:ext cx="1620000" cy="2556000"/>
          </a:xfrm>
          <a:prstGeom prst="rect">
            <a:avLst/>
          </a:prstGeom>
          <a:solidFill>
            <a:srgbClr val="EFE9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4BE9E128-F0F7-FAFD-8B18-4C92D81BB909}"/>
              </a:ext>
            </a:extLst>
          </p:cNvPr>
          <p:cNvSpPr/>
          <p:nvPr/>
        </p:nvSpPr>
        <p:spPr>
          <a:xfrm rot="10800000">
            <a:off x="6129925" y="8059281"/>
            <a:ext cx="1620000" cy="2556000"/>
          </a:xfrm>
          <a:prstGeom prst="rect">
            <a:avLst/>
          </a:prstGeom>
          <a:solidFill>
            <a:srgbClr val="EFE9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56B4D098-6383-418C-265D-B84B834BE538}"/>
              </a:ext>
            </a:extLst>
          </p:cNvPr>
          <p:cNvSpPr/>
          <p:nvPr/>
        </p:nvSpPr>
        <p:spPr>
          <a:xfrm rot="10800000">
            <a:off x="7749927" y="8059281"/>
            <a:ext cx="1620000" cy="2556000"/>
          </a:xfrm>
          <a:prstGeom prst="rect">
            <a:avLst/>
          </a:prstGeom>
          <a:solidFill>
            <a:srgbClr val="EFE9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D60D36AA-848B-4C32-87A4-82F3FAD0816E}"/>
              </a:ext>
            </a:extLst>
          </p:cNvPr>
          <p:cNvSpPr/>
          <p:nvPr/>
        </p:nvSpPr>
        <p:spPr>
          <a:xfrm rot="10800000">
            <a:off x="9369927" y="8059281"/>
            <a:ext cx="1655999" cy="2556000"/>
          </a:xfrm>
          <a:prstGeom prst="rect">
            <a:avLst/>
          </a:prstGeom>
          <a:solidFill>
            <a:srgbClr val="EFE9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BECA1E94-B0C7-0798-B105-2362D8D641FB}"/>
              </a:ext>
            </a:extLst>
          </p:cNvPr>
          <p:cNvSpPr/>
          <p:nvPr/>
        </p:nvSpPr>
        <p:spPr>
          <a:xfrm rot="10800000">
            <a:off x="11025926" y="8059281"/>
            <a:ext cx="2769898" cy="2556000"/>
          </a:xfrm>
          <a:prstGeom prst="rect">
            <a:avLst/>
          </a:prstGeom>
          <a:solidFill>
            <a:srgbClr val="EFE9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F7BCF5C2-51F4-2EE6-55B0-0F8F8EE7E4F1}"/>
              </a:ext>
            </a:extLst>
          </p:cNvPr>
          <p:cNvSpPr/>
          <p:nvPr/>
        </p:nvSpPr>
        <p:spPr>
          <a:xfrm rot="10800000">
            <a:off x="7213275" y="14514851"/>
            <a:ext cx="2844000" cy="1440000"/>
          </a:xfrm>
          <a:prstGeom prst="rect">
            <a:avLst/>
          </a:prstGeom>
          <a:solidFill>
            <a:srgbClr val="EFE9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9E095959-2071-A838-EBC3-F2F971CE1C81}"/>
              </a:ext>
            </a:extLst>
          </p:cNvPr>
          <p:cNvSpPr/>
          <p:nvPr/>
        </p:nvSpPr>
        <p:spPr>
          <a:xfrm rot="10800000">
            <a:off x="10052226" y="13053253"/>
            <a:ext cx="3743596" cy="2901600"/>
          </a:xfrm>
          <a:prstGeom prst="rect">
            <a:avLst/>
          </a:prstGeom>
          <a:solidFill>
            <a:srgbClr val="EFE9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77" name="직사각형 76">
            <a:extLst>
              <a:ext uri="{FF2B5EF4-FFF2-40B4-BE49-F238E27FC236}">
                <a16:creationId xmlns:a16="http://schemas.microsoft.com/office/drawing/2014/main" id="{4A95680A-07A7-479A-37D8-82AE1B873939}"/>
              </a:ext>
            </a:extLst>
          </p:cNvPr>
          <p:cNvSpPr/>
          <p:nvPr/>
        </p:nvSpPr>
        <p:spPr>
          <a:xfrm rot="10800000">
            <a:off x="5053275" y="13053253"/>
            <a:ext cx="2160000" cy="2901600"/>
          </a:xfrm>
          <a:prstGeom prst="rect">
            <a:avLst/>
          </a:prstGeom>
          <a:solidFill>
            <a:srgbClr val="EFE9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92" name="직사각형 91">
            <a:extLst>
              <a:ext uri="{FF2B5EF4-FFF2-40B4-BE49-F238E27FC236}">
                <a16:creationId xmlns:a16="http://schemas.microsoft.com/office/drawing/2014/main" id="{46EC0428-6BE0-9F47-4DEF-FE6622777BD9}"/>
              </a:ext>
            </a:extLst>
          </p:cNvPr>
          <p:cNvSpPr/>
          <p:nvPr/>
        </p:nvSpPr>
        <p:spPr>
          <a:xfrm rot="10800000">
            <a:off x="7213274" y="13053253"/>
            <a:ext cx="2844000" cy="1439655"/>
          </a:xfrm>
          <a:prstGeom prst="rect">
            <a:avLst/>
          </a:prstGeom>
          <a:solidFill>
            <a:srgbClr val="EFE9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상품상세 - 롯데홈쇼핑">
            <a:extLst>
              <a:ext uri="{FF2B5EF4-FFF2-40B4-BE49-F238E27FC236}">
                <a16:creationId xmlns:a16="http://schemas.microsoft.com/office/drawing/2014/main" id="{C5640665-C59C-39B7-CA11-B31FE302D6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2" t="12239" r="23193" b="12529"/>
          <a:stretch>
            <a:fillRect/>
          </a:stretch>
        </p:blipFill>
        <p:spPr bwMode="auto">
          <a:xfrm>
            <a:off x="668413" y="11277897"/>
            <a:ext cx="2131474" cy="299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자유형 121">
            <a:extLst>
              <a:ext uri="{FF2B5EF4-FFF2-40B4-BE49-F238E27FC236}">
                <a16:creationId xmlns:a16="http://schemas.microsoft.com/office/drawing/2014/main" id="{355A4B7E-294B-8556-C67A-3D6D79E1446D}"/>
              </a:ext>
            </a:extLst>
          </p:cNvPr>
          <p:cNvSpPr/>
          <p:nvPr/>
        </p:nvSpPr>
        <p:spPr>
          <a:xfrm rot="10800000">
            <a:off x="582150" y="14287282"/>
            <a:ext cx="2304000" cy="2015996"/>
          </a:xfrm>
          <a:custGeom>
            <a:avLst/>
            <a:gdLst>
              <a:gd name="connsiteX0" fmla="*/ 2304000 w 2304000"/>
              <a:gd name="connsiteY0" fmla="*/ 2015996 h 2015996"/>
              <a:gd name="connsiteX1" fmla="*/ 0 w 2304000"/>
              <a:gd name="connsiteY1" fmla="*/ 2015996 h 2015996"/>
              <a:gd name="connsiteX2" fmla="*/ 0 w 2304000"/>
              <a:gd name="connsiteY2" fmla="*/ 540000 h 2015996"/>
              <a:gd name="connsiteX3" fmla="*/ 0 w 2304000"/>
              <a:gd name="connsiteY3" fmla="*/ 0 h 2015996"/>
              <a:gd name="connsiteX4" fmla="*/ 180000 w 2304000"/>
              <a:gd name="connsiteY4" fmla="*/ 0 h 2015996"/>
              <a:gd name="connsiteX5" fmla="*/ 180000 w 2304000"/>
              <a:gd name="connsiteY5" fmla="*/ 540000 h 2015996"/>
              <a:gd name="connsiteX6" fmla="*/ 2123999 w 2304000"/>
              <a:gd name="connsiteY6" fmla="*/ 540000 h 2015996"/>
              <a:gd name="connsiteX7" fmla="*/ 2123999 w 2304000"/>
              <a:gd name="connsiteY7" fmla="*/ 0 h 2015996"/>
              <a:gd name="connsiteX8" fmla="*/ 2303999 w 2304000"/>
              <a:gd name="connsiteY8" fmla="*/ 0 h 2015996"/>
              <a:gd name="connsiteX9" fmla="*/ 2303999 w 2304000"/>
              <a:gd name="connsiteY9" fmla="*/ 540000 h 2015996"/>
              <a:gd name="connsiteX10" fmla="*/ 2304000 w 2304000"/>
              <a:gd name="connsiteY10" fmla="*/ 540000 h 2015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04000" h="2015996">
                <a:moveTo>
                  <a:pt x="2304000" y="2015996"/>
                </a:moveTo>
                <a:lnTo>
                  <a:pt x="0" y="2015996"/>
                </a:lnTo>
                <a:lnTo>
                  <a:pt x="0" y="540000"/>
                </a:lnTo>
                <a:lnTo>
                  <a:pt x="0" y="0"/>
                </a:lnTo>
                <a:lnTo>
                  <a:pt x="180000" y="0"/>
                </a:lnTo>
                <a:lnTo>
                  <a:pt x="180000" y="540000"/>
                </a:lnTo>
                <a:lnTo>
                  <a:pt x="2123999" y="540000"/>
                </a:lnTo>
                <a:lnTo>
                  <a:pt x="2123999" y="0"/>
                </a:lnTo>
                <a:lnTo>
                  <a:pt x="2303999" y="0"/>
                </a:lnTo>
                <a:lnTo>
                  <a:pt x="2303999" y="540000"/>
                </a:lnTo>
                <a:lnTo>
                  <a:pt x="2304000" y="540000"/>
                </a:lnTo>
                <a:close/>
              </a:path>
            </a:pathLst>
          </a:custGeom>
          <a:solidFill>
            <a:srgbClr val="EFE9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pic>
        <p:nvPicPr>
          <p:cNvPr id="1030" name="Picture 6" descr="드리미 w10 - 검색결과 | 쇼핑하우">
            <a:extLst>
              <a:ext uri="{FF2B5EF4-FFF2-40B4-BE49-F238E27FC236}">
                <a16:creationId xmlns:a16="http://schemas.microsoft.com/office/drawing/2014/main" id="{890440E7-6E0E-CC83-B9F8-AC1D236A0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1903" r="6960" b="1133"/>
          <a:stretch>
            <a:fillRect/>
          </a:stretch>
        </p:blipFill>
        <p:spPr bwMode="auto">
          <a:xfrm>
            <a:off x="777534" y="14556738"/>
            <a:ext cx="1518568" cy="174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직사각형 122">
            <a:extLst>
              <a:ext uri="{FF2B5EF4-FFF2-40B4-BE49-F238E27FC236}">
                <a16:creationId xmlns:a16="http://schemas.microsoft.com/office/drawing/2014/main" id="{595B0F81-4FD7-D452-5CBC-3DB4C66B6EC2}"/>
              </a:ext>
            </a:extLst>
          </p:cNvPr>
          <p:cNvSpPr/>
          <p:nvPr/>
        </p:nvSpPr>
        <p:spPr>
          <a:xfrm rot="10800000">
            <a:off x="12569939" y="8059281"/>
            <a:ext cx="1224000" cy="2556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125" name="직사각형 124">
            <a:extLst>
              <a:ext uri="{FF2B5EF4-FFF2-40B4-BE49-F238E27FC236}">
                <a16:creationId xmlns:a16="http://schemas.microsoft.com/office/drawing/2014/main" id="{86EB63CE-D250-8794-2112-61D0C045EA2A}"/>
              </a:ext>
            </a:extLst>
          </p:cNvPr>
          <p:cNvSpPr/>
          <p:nvPr/>
        </p:nvSpPr>
        <p:spPr>
          <a:xfrm rot="10800000">
            <a:off x="11455821" y="13053252"/>
            <a:ext cx="2340000" cy="325002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131" name="순서도: 대체 처리 15">
            <a:extLst>
              <a:ext uri="{FF2B5EF4-FFF2-40B4-BE49-F238E27FC236}">
                <a16:creationId xmlns:a16="http://schemas.microsoft.com/office/drawing/2014/main" id="{AD8C33E8-6267-7613-5CAE-E0691D1FD64C}"/>
              </a:ext>
            </a:extLst>
          </p:cNvPr>
          <p:cNvSpPr/>
          <p:nvPr/>
        </p:nvSpPr>
        <p:spPr>
          <a:xfrm rot="5400000">
            <a:off x="12574235" y="12044621"/>
            <a:ext cx="36000" cy="1835999"/>
          </a:xfrm>
          <a:prstGeom prst="roundRect">
            <a:avLst>
              <a:gd name="adj" fmla="val 3956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altLang="ko-KR" sz="2400" b="1" dirty="0">
              <a:solidFill>
                <a:schemeClr val="bg1"/>
              </a:solidFill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EC9AF2C1-59CB-C1DF-4A88-7159853DF9F4}"/>
              </a:ext>
            </a:extLst>
          </p:cNvPr>
          <p:cNvGrpSpPr/>
          <p:nvPr/>
        </p:nvGrpSpPr>
        <p:grpSpPr>
          <a:xfrm>
            <a:off x="3606150" y="11510576"/>
            <a:ext cx="3096000" cy="1616408"/>
            <a:chOff x="21597227" y="11510576"/>
            <a:chExt cx="3096000" cy="1616408"/>
          </a:xfrm>
        </p:grpSpPr>
        <p:pic>
          <p:nvPicPr>
            <p:cNvPr id="2" name="그림 1" descr="스케치, 라인, 도표, 평행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4FE3981-1210-7C13-57A5-ABFDF803E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34" t="2680"/>
            <a:stretch>
              <a:fillRect/>
            </a:stretch>
          </p:blipFill>
          <p:spPr>
            <a:xfrm>
              <a:off x="22685964" y="11510576"/>
              <a:ext cx="918526" cy="1616408"/>
            </a:xfrm>
            <a:prstGeom prst="rect">
              <a:avLst/>
            </a:prstGeom>
          </p:spPr>
        </p:pic>
        <p:sp>
          <p:nvSpPr>
            <p:cNvPr id="4" name="순서도: 대체 처리 79">
              <a:extLst>
                <a:ext uri="{FF2B5EF4-FFF2-40B4-BE49-F238E27FC236}">
                  <a16:creationId xmlns:a16="http://schemas.microsoft.com/office/drawing/2014/main" id="{311D9943-0C30-EF89-DAB7-49B8A4A21AAE}"/>
                </a:ext>
              </a:extLst>
            </p:cNvPr>
            <p:cNvSpPr/>
            <p:nvPr/>
          </p:nvSpPr>
          <p:spPr>
            <a:xfrm rot="5400000">
              <a:off x="23122367" y="11403038"/>
              <a:ext cx="45719" cy="3096000"/>
            </a:xfrm>
            <a:prstGeom prst="flowChartAlternateProcess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altLang="ko-KR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타원 9">
            <a:extLst>
              <a:ext uri="{FF2B5EF4-FFF2-40B4-BE49-F238E27FC236}">
                <a16:creationId xmlns:a16="http://schemas.microsoft.com/office/drawing/2014/main" id="{06AB0531-0D09-235A-290A-507D3B1E2D40}"/>
              </a:ext>
            </a:extLst>
          </p:cNvPr>
          <p:cNvSpPr/>
          <p:nvPr/>
        </p:nvSpPr>
        <p:spPr>
          <a:xfrm>
            <a:off x="2800002" y="15796451"/>
            <a:ext cx="93618" cy="31680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7A6A6A44-3061-C235-4B3A-2DF01E5B6148}"/>
              </a:ext>
            </a:extLst>
          </p:cNvPr>
          <p:cNvSpPr/>
          <p:nvPr/>
        </p:nvSpPr>
        <p:spPr>
          <a:xfrm>
            <a:off x="2800002" y="13886280"/>
            <a:ext cx="93618" cy="31680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EFC196-EC8B-AF40-3021-2CC421764BEE}"/>
              </a:ext>
            </a:extLst>
          </p:cNvPr>
          <p:cNvSpPr txBox="1"/>
          <p:nvPr/>
        </p:nvSpPr>
        <p:spPr>
          <a:xfrm>
            <a:off x="8281517" y="13206604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sliding</a:t>
            </a:r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894A18-D59A-BF0A-4579-5D6F2FF73A95}"/>
              </a:ext>
            </a:extLst>
          </p:cNvPr>
          <p:cNvSpPr txBox="1"/>
          <p:nvPr/>
        </p:nvSpPr>
        <p:spPr>
          <a:xfrm>
            <a:off x="8281517" y="14693161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sliding</a:t>
            </a:r>
            <a:endParaRPr lang="ko-KR" altLang="en-US" dirty="0"/>
          </a:p>
        </p:txBody>
      </p:sp>
      <p:sp>
        <p:nvSpPr>
          <p:cNvPr id="14" name="모서리가 둥근 직사각형 13">
            <a:extLst>
              <a:ext uri="{FF2B5EF4-FFF2-40B4-BE49-F238E27FC236}">
                <a16:creationId xmlns:a16="http://schemas.microsoft.com/office/drawing/2014/main" id="{56528D4B-FE2C-8141-0411-43635A1C7E9B}"/>
              </a:ext>
            </a:extLst>
          </p:cNvPr>
          <p:cNvSpPr/>
          <p:nvPr/>
        </p:nvSpPr>
        <p:spPr>
          <a:xfrm>
            <a:off x="8385285" y="13139499"/>
            <a:ext cx="626347" cy="8312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23" name="모서리가 둥근 직사각형 22">
            <a:extLst>
              <a:ext uri="{FF2B5EF4-FFF2-40B4-BE49-F238E27FC236}">
                <a16:creationId xmlns:a16="http://schemas.microsoft.com/office/drawing/2014/main" id="{8F28C468-33E3-5AEE-FB46-5D6A4D7CAAC8}"/>
              </a:ext>
            </a:extLst>
          </p:cNvPr>
          <p:cNvSpPr/>
          <p:nvPr/>
        </p:nvSpPr>
        <p:spPr>
          <a:xfrm>
            <a:off x="10115126" y="14190853"/>
            <a:ext cx="82800" cy="626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24" name="모서리가 둥근 직사각형 23">
            <a:extLst>
              <a:ext uri="{FF2B5EF4-FFF2-40B4-BE49-F238E27FC236}">
                <a16:creationId xmlns:a16="http://schemas.microsoft.com/office/drawing/2014/main" id="{24F45253-5D8D-5217-F2E6-5506E6473DF4}"/>
              </a:ext>
            </a:extLst>
          </p:cNvPr>
          <p:cNvSpPr/>
          <p:nvPr/>
        </p:nvSpPr>
        <p:spPr>
          <a:xfrm>
            <a:off x="8385285" y="14601783"/>
            <a:ext cx="626347" cy="8312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25" name="모서리가 둥근 직사각형 24">
            <a:extLst>
              <a:ext uri="{FF2B5EF4-FFF2-40B4-BE49-F238E27FC236}">
                <a16:creationId xmlns:a16="http://schemas.microsoft.com/office/drawing/2014/main" id="{7D19160D-7FA3-E6D2-BF41-79C7C8EDFD7A}"/>
              </a:ext>
            </a:extLst>
          </p:cNvPr>
          <p:cNvSpPr/>
          <p:nvPr/>
        </p:nvSpPr>
        <p:spPr>
          <a:xfrm>
            <a:off x="5108007" y="14190853"/>
            <a:ext cx="82800" cy="626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모서리가 둥근 직사각형 25">
            <a:extLst>
              <a:ext uri="{FF2B5EF4-FFF2-40B4-BE49-F238E27FC236}">
                <a16:creationId xmlns:a16="http://schemas.microsoft.com/office/drawing/2014/main" id="{5D6C7126-BEBA-8F8B-1D65-71450F2AC5F2}"/>
              </a:ext>
            </a:extLst>
          </p:cNvPr>
          <p:cNvSpPr/>
          <p:nvPr/>
        </p:nvSpPr>
        <p:spPr>
          <a:xfrm>
            <a:off x="4919975" y="14190853"/>
            <a:ext cx="82800" cy="626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27" name="모서리가 둥근 직사각형 26">
            <a:extLst>
              <a:ext uri="{FF2B5EF4-FFF2-40B4-BE49-F238E27FC236}">
                <a16:creationId xmlns:a16="http://schemas.microsoft.com/office/drawing/2014/main" id="{1C47B1EE-7CE5-F0A7-2208-EDD0BE01E8AC}"/>
              </a:ext>
            </a:extLst>
          </p:cNvPr>
          <p:cNvSpPr/>
          <p:nvPr/>
        </p:nvSpPr>
        <p:spPr>
          <a:xfrm>
            <a:off x="4561198" y="9076689"/>
            <a:ext cx="82800" cy="626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28" name="모서리가 둥근 직사각형 27">
            <a:extLst>
              <a:ext uri="{FF2B5EF4-FFF2-40B4-BE49-F238E27FC236}">
                <a16:creationId xmlns:a16="http://schemas.microsoft.com/office/drawing/2014/main" id="{53F814EA-DBBF-84AF-8C02-A4EE56117168}"/>
              </a:ext>
            </a:extLst>
          </p:cNvPr>
          <p:cNvSpPr/>
          <p:nvPr/>
        </p:nvSpPr>
        <p:spPr>
          <a:xfrm>
            <a:off x="4373166" y="9076689"/>
            <a:ext cx="82800" cy="626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29" name="모서리가 둥근 직사각형 28">
            <a:extLst>
              <a:ext uri="{FF2B5EF4-FFF2-40B4-BE49-F238E27FC236}">
                <a16:creationId xmlns:a16="http://schemas.microsoft.com/office/drawing/2014/main" id="{4FA4A0B4-D585-CEEE-7682-8ECA81C1850C}"/>
              </a:ext>
            </a:extLst>
          </p:cNvPr>
          <p:cNvSpPr/>
          <p:nvPr/>
        </p:nvSpPr>
        <p:spPr>
          <a:xfrm>
            <a:off x="7818748" y="9076689"/>
            <a:ext cx="82800" cy="626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30" name="모서리가 둥근 직사각형 29">
            <a:extLst>
              <a:ext uri="{FF2B5EF4-FFF2-40B4-BE49-F238E27FC236}">
                <a16:creationId xmlns:a16="http://schemas.microsoft.com/office/drawing/2014/main" id="{9D81D984-284E-3B9A-9C0E-B55D1EE4DB00}"/>
              </a:ext>
            </a:extLst>
          </p:cNvPr>
          <p:cNvSpPr/>
          <p:nvPr/>
        </p:nvSpPr>
        <p:spPr>
          <a:xfrm>
            <a:off x="7611666" y="9076689"/>
            <a:ext cx="82800" cy="626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모서리가 둥근 직사각형 30">
            <a:extLst>
              <a:ext uri="{FF2B5EF4-FFF2-40B4-BE49-F238E27FC236}">
                <a16:creationId xmlns:a16="http://schemas.microsoft.com/office/drawing/2014/main" id="{D9342505-47B8-C5C3-9488-FEC40F749A17}"/>
              </a:ext>
            </a:extLst>
          </p:cNvPr>
          <p:cNvSpPr/>
          <p:nvPr/>
        </p:nvSpPr>
        <p:spPr>
          <a:xfrm>
            <a:off x="11095348" y="9076689"/>
            <a:ext cx="82800" cy="626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32" name="모서리가 둥근 직사각형 31">
            <a:extLst>
              <a:ext uri="{FF2B5EF4-FFF2-40B4-BE49-F238E27FC236}">
                <a16:creationId xmlns:a16="http://schemas.microsoft.com/office/drawing/2014/main" id="{CF90A419-455C-5614-8C37-AC5AA9197984}"/>
              </a:ext>
            </a:extLst>
          </p:cNvPr>
          <p:cNvSpPr/>
          <p:nvPr/>
        </p:nvSpPr>
        <p:spPr>
          <a:xfrm>
            <a:off x="10888266" y="9076689"/>
            <a:ext cx="82800" cy="626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33" name="모서리가 둥근 직사각형 32">
            <a:extLst>
              <a:ext uri="{FF2B5EF4-FFF2-40B4-BE49-F238E27FC236}">
                <a16:creationId xmlns:a16="http://schemas.microsoft.com/office/drawing/2014/main" id="{185A40B9-31C4-3361-1327-EA47A2C70C16}"/>
              </a:ext>
            </a:extLst>
          </p:cNvPr>
          <p:cNvSpPr/>
          <p:nvPr/>
        </p:nvSpPr>
        <p:spPr>
          <a:xfrm>
            <a:off x="2717202" y="10507175"/>
            <a:ext cx="82800" cy="626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34" name="모서리가 둥근 직사각형 33">
            <a:extLst>
              <a:ext uri="{FF2B5EF4-FFF2-40B4-BE49-F238E27FC236}">
                <a16:creationId xmlns:a16="http://schemas.microsoft.com/office/drawing/2014/main" id="{76239C80-B385-3C5B-F333-9C774074BC43}"/>
              </a:ext>
            </a:extLst>
          </p:cNvPr>
          <p:cNvSpPr/>
          <p:nvPr/>
        </p:nvSpPr>
        <p:spPr>
          <a:xfrm>
            <a:off x="2717202" y="14825493"/>
            <a:ext cx="82800" cy="626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ECACF033-B03F-A14F-0954-D12472A84D13}"/>
              </a:ext>
            </a:extLst>
          </p:cNvPr>
          <p:cNvGrpSpPr/>
          <p:nvPr/>
        </p:nvGrpSpPr>
        <p:grpSpPr>
          <a:xfrm>
            <a:off x="2965911" y="10005504"/>
            <a:ext cx="225285" cy="491752"/>
            <a:chOff x="13896902" y="2287988"/>
            <a:chExt cx="225285" cy="491752"/>
          </a:xfrm>
        </p:grpSpPr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FC054D03-9907-5B11-C4DA-6DBD2E9292D1}"/>
                </a:ext>
              </a:extLst>
            </p:cNvPr>
            <p:cNvSpPr/>
            <p:nvPr/>
          </p:nvSpPr>
          <p:spPr>
            <a:xfrm>
              <a:off x="13896902" y="2287988"/>
              <a:ext cx="225285" cy="49175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D3941157-973E-F229-7E26-72A6A8E7BB39}"/>
                </a:ext>
              </a:extLst>
            </p:cNvPr>
            <p:cNvGrpSpPr/>
            <p:nvPr/>
          </p:nvGrpSpPr>
          <p:grpSpPr>
            <a:xfrm>
              <a:off x="13923827" y="2343937"/>
              <a:ext cx="171434" cy="379854"/>
              <a:chOff x="13923827" y="2351601"/>
              <a:chExt cx="171434" cy="379854"/>
            </a:xfrm>
          </p:grpSpPr>
          <p:sp>
            <p:nvSpPr>
              <p:cNvPr id="39" name="타원 38">
                <a:extLst>
                  <a:ext uri="{FF2B5EF4-FFF2-40B4-BE49-F238E27FC236}">
                    <a16:creationId xmlns:a16="http://schemas.microsoft.com/office/drawing/2014/main" id="{A7144E1B-9C20-245D-53E8-9207EB6198BF}"/>
                  </a:ext>
                </a:extLst>
              </p:cNvPr>
              <p:cNvSpPr/>
              <p:nvPr/>
            </p:nvSpPr>
            <p:spPr>
              <a:xfrm>
                <a:off x="13923827" y="235160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타원 39">
                <a:extLst>
                  <a:ext uri="{FF2B5EF4-FFF2-40B4-BE49-F238E27FC236}">
                    <a16:creationId xmlns:a16="http://schemas.microsoft.com/office/drawing/2014/main" id="{6F7F7A81-3EA2-4A53-1381-BBED86055805}"/>
                  </a:ext>
                </a:extLst>
              </p:cNvPr>
              <p:cNvSpPr/>
              <p:nvPr/>
            </p:nvSpPr>
            <p:spPr>
              <a:xfrm>
                <a:off x="13923827" y="256002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C4ED5509-F22A-A605-49D5-ACA335C54CCB}"/>
              </a:ext>
            </a:extLst>
          </p:cNvPr>
          <p:cNvGrpSpPr/>
          <p:nvPr/>
        </p:nvGrpSpPr>
        <p:grpSpPr>
          <a:xfrm>
            <a:off x="9038704" y="8159080"/>
            <a:ext cx="225285" cy="491752"/>
            <a:chOff x="13896902" y="2287988"/>
            <a:chExt cx="225285" cy="491752"/>
          </a:xfrm>
        </p:grpSpPr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D4661075-983E-17AC-39B2-8DE1D176E078}"/>
                </a:ext>
              </a:extLst>
            </p:cNvPr>
            <p:cNvSpPr/>
            <p:nvPr/>
          </p:nvSpPr>
          <p:spPr>
            <a:xfrm>
              <a:off x="13896902" y="2287988"/>
              <a:ext cx="225285" cy="49175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4A6DFA21-E85D-4DB4-57CB-B35E7B54AD48}"/>
                </a:ext>
              </a:extLst>
            </p:cNvPr>
            <p:cNvGrpSpPr/>
            <p:nvPr/>
          </p:nvGrpSpPr>
          <p:grpSpPr>
            <a:xfrm>
              <a:off x="13923827" y="2343937"/>
              <a:ext cx="171434" cy="379854"/>
              <a:chOff x="13923827" y="2351601"/>
              <a:chExt cx="171434" cy="379854"/>
            </a:xfrm>
          </p:grpSpPr>
          <p:sp>
            <p:nvSpPr>
              <p:cNvPr id="44" name="타원 43">
                <a:extLst>
                  <a:ext uri="{FF2B5EF4-FFF2-40B4-BE49-F238E27FC236}">
                    <a16:creationId xmlns:a16="http://schemas.microsoft.com/office/drawing/2014/main" id="{095D359A-A26B-BEA7-A024-68294760D076}"/>
                  </a:ext>
                </a:extLst>
              </p:cNvPr>
              <p:cNvSpPr/>
              <p:nvPr/>
            </p:nvSpPr>
            <p:spPr>
              <a:xfrm>
                <a:off x="13923827" y="235160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타원 44">
                <a:extLst>
                  <a:ext uri="{FF2B5EF4-FFF2-40B4-BE49-F238E27FC236}">
                    <a16:creationId xmlns:a16="http://schemas.microsoft.com/office/drawing/2014/main" id="{DB4F0AAA-B00B-E20D-CA29-512FECE5905D}"/>
                  </a:ext>
                </a:extLst>
              </p:cNvPr>
              <p:cNvSpPr/>
              <p:nvPr/>
            </p:nvSpPr>
            <p:spPr>
              <a:xfrm>
                <a:off x="13923827" y="256002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07D7D942-F1D4-DDE6-D310-8B2583FA0C50}"/>
              </a:ext>
            </a:extLst>
          </p:cNvPr>
          <p:cNvGrpSpPr/>
          <p:nvPr/>
        </p:nvGrpSpPr>
        <p:grpSpPr>
          <a:xfrm>
            <a:off x="6903410" y="14700711"/>
            <a:ext cx="225285" cy="491752"/>
            <a:chOff x="13896902" y="2287988"/>
            <a:chExt cx="225285" cy="491752"/>
          </a:xfrm>
        </p:grpSpPr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id="{4153307B-5E23-A336-8CA5-D70A09C9B462}"/>
                </a:ext>
              </a:extLst>
            </p:cNvPr>
            <p:cNvSpPr/>
            <p:nvPr/>
          </p:nvSpPr>
          <p:spPr>
            <a:xfrm>
              <a:off x="13896902" y="2287988"/>
              <a:ext cx="225285" cy="49175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id="{95E0B183-5DB7-39AA-D4F9-80ECB655993A}"/>
                </a:ext>
              </a:extLst>
            </p:cNvPr>
            <p:cNvGrpSpPr/>
            <p:nvPr/>
          </p:nvGrpSpPr>
          <p:grpSpPr>
            <a:xfrm>
              <a:off x="13923827" y="2343937"/>
              <a:ext cx="171434" cy="379854"/>
              <a:chOff x="13923827" y="2351601"/>
              <a:chExt cx="171434" cy="379854"/>
            </a:xfrm>
          </p:grpSpPr>
          <p:sp>
            <p:nvSpPr>
              <p:cNvPr id="51" name="타원 50">
                <a:extLst>
                  <a:ext uri="{FF2B5EF4-FFF2-40B4-BE49-F238E27FC236}">
                    <a16:creationId xmlns:a16="http://schemas.microsoft.com/office/drawing/2014/main" id="{68A73CF6-928F-6EF3-9CA5-5E7C10C1E90A}"/>
                  </a:ext>
                </a:extLst>
              </p:cNvPr>
              <p:cNvSpPr/>
              <p:nvPr/>
            </p:nvSpPr>
            <p:spPr>
              <a:xfrm>
                <a:off x="13923827" y="235160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타원 51">
                <a:extLst>
                  <a:ext uri="{FF2B5EF4-FFF2-40B4-BE49-F238E27FC236}">
                    <a16:creationId xmlns:a16="http://schemas.microsoft.com/office/drawing/2014/main" id="{0A094937-1A99-453A-E9C3-3F9C3487CE8D}"/>
                  </a:ext>
                </a:extLst>
              </p:cNvPr>
              <p:cNvSpPr/>
              <p:nvPr/>
            </p:nvSpPr>
            <p:spPr>
              <a:xfrm>
                <a:off x="13923827" y="256002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A864AAD6-27D2-30AE-BF5C-7B602AD3D58F}"/>
              </a:ext>
            </a:extLst>
          </p:cNvPr>
          <p:cNvGrpSpPr/>
          <p:nvPr/>
        </p:nvGrpSpPr>
        <p:grpSpPr>
          <a:xfrm>
            <a:off x="6902106" y="14151594"/>
            <a:ext cx="225285" cy="491752"/>
            <a:chOff x="13896902" y="2287988"/>
            <a:chExt cx="225285" cy="491752"/>
          </a:xfrm>
        </p:grpSpPr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685DD817-ACF3-2E57-2049-81A365104AE4}"/>
                </a:ext>
              </a:extLst>
            </p:cNvPr>
            <p:cNvSpPr/>
            <p:nvPr/>
          </p:nvSpPr>
          <p:spPr>
            <a:xfrm>
              <a:off x="13896902" y="2287988"/>
              <a:ext cx="225285" cy="49175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56" name="그룹 55">
              <a:extLst>
                <a:ext uri="{FF2B5EF4-FFF2-40B4-BE49-F238E27FC236}">
                  <a16:creationId xmlns:a16="http://schemas.microsoft.com/office/drawing/2014/main" id="{35B7F08F-D28C-365B-F589-166241ED7BF7}"/>
                </a:ext>
              </a:extLst>
            </p:cNvPr>
            <p:cNvGrpSpPr/>
            <p:nvPr/>
          </p:nvGrpSpPr>
          <p:grpSpPr>
            <a:xfrm>
              <a:off x="13923827" y="2343937"/>
              <a:ext cx="171434" cy="379854"/>
              <a:chOff x="13923827" y="2351601"/>
              <a:chExt cx="171434" cy="379854"/>
            </a:xfrm>
          </p:grpSpPr>
          <p:sp>
            <p:nvSpPr>
              <p:cNvPr id="59" name="타원 58">
                <a:extLst>
                  <a:ext uri="{FF2B5EF4-FFF2-40B4-BE49-F238E27FC236}">
                    <a16:creationId xmlns:a16="http://schemas.microsoft.com/office/drawing/2014/main" id="{35A07425-5F5C-F077-A0D1-46E1C783179F}"/>
                  </a:ext>
                </a:extLst>
              </p:cNvPr>
              <p:cNvSpPr/>
              <p:nvPr/>
            </p:nvSpPr>
            <p:spPr>
              <a:xfrm>
                <a:off x="13923827" y="235160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타원 66">
                <a:extLst>
                  <a:ext uri="{FF2B5EF4-FFF2-40B4-BE49-F238E27FC236}">
                    <a16:creationId xmlns:a16="http://schemas.microsoft.com/office/drawing/2014/main" id="{A5D72744-DF40-28ED-C5D1-DBCB446238B0}"/>
                  </a:ext>
                </a:extLst>
              </p:cNvPr>
              <p:cNvSpPr/>
              <p:nvPr/>
            </p:nvSpPr>
            <p:spPr>
              <a:xfrm>
                <a:off x="13923827" y="256002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43531A01-0809-DD9B-103C-9D52D7B539FF}"/>
              </a:ext>
            </a:extLst>
          </p:cNvPr>
          <p:cNvGrpSpPr/>
          <p:nvPr/>
        </p:nvGrpSpPr>
        <p:grpSpPr>
          <a:xfrm>
            <a:off x="6667741" y="14151594"/>
            <a:ext cx="225285" cy="491752"/>
            <a:chOff x="13896902" y="2287988"/>
            <a:chExt cx="225285" cy="491752"/>
          </a:xfrm>
        </p:grpSpPr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id="{E115725B-7DE9-B88C-A1ED-65E6D6FA8294}"/>
                </a:ext>
              </a:extLst>
            </p:cNvPr>
            <p:cNvSpPr/>
            <p:nvPr/>
          </p:nvSpPr>
          <p:spPr>
            <a:xfrm>
              <a:off x="13896902" y="2287988"/>
              <a:ext cx="225285" cy="49175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A31EB2F8-492C-F65B-5073-AA0F9A53C309}"/>
                </a:ext>
              </a:extLst>
            </p:cNvPr>
            <p:cNvGrpSpPr/>
            <p:nvPr/>
          </p:nvGrpSpPr>
          <p:grpSpPr>
            <a:xfrm>
              <a:off x="13923827" y="2343937"/>
              <a:ext cx="171434" cy="379854"/>
              <a:chOff x="13923827" y="2351601"/>
              <a:chExt cx="171434" cy="379854"/>
            </a:xfrm>
          </p:grpSpPr>
          <p:sp>
            <p:nvSpPr>
              <p:cNvPr id="71" name="타원 70">
                <a:extLst>
                  <a:ext uri="{FF2B5EF4-FFF2-40B4-BE49-F238E27FC236}">
                    <a16:creationId xmlns:a16="http://schemas.microsoft.com/office/drawing/2014/main" id="{E615977A-5202-4A5F-1D0E-CA5CA0EF0BA8}"/>
                  </a:ext>
                </a:extLst>
              </p:cNvPr>
              <p:cNvSpPr/>
              <p:nvPr/>
            </p:nvSpPr>
            <p:spPr>
              <a:xfrm>
                <a:off x="13923827" y="235160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타원 71">
                <a:extLst>
                  <a:ext uri="{FF2B5EF4-FFF2-40B4-BE49-F238E27FC236}">
                    <a16:creationId xmlns:a16="http://schemas.microsoft.com/office/drawing/2014/main" id="{B13061A1-125B-8D9E-A820-9174581B914C}"/>
                  </a:ext>
                </a:extLst>
              </p:cNvPr>
              <p:cNvSpPr/>
              <p:nvPr/>
            </p:nvSpPr>
            <p:spPr>
              <a:xfrm>
                <a:off x="13923827" y="256002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84" name="그룹 83">
            <a:extLst>
              <a:ext uri="{FF2B5EF4-FFF2-40B4-BE49-F238E27FC236}">
                <a16:creationId xmlns:a16="http://schemas.microsoft.com/office/drawing/2014/main" id="{99D04363-DBFF-661E-B4AA-09586A0C2D23}"/>
              </a:ext>
            </a:extLst>
          </p:cNvPr>
          <p:cNvGrpSpPr/>
          <p:nvPr/>
        </p:nvGrpSpPr>
        <p:grpSpPr>
          <a:xfrm>
            <a:off x="7509371" y="13143781"/>
            <a:ext cx="225285" cy="491752"/>
            <a:chOff x="13896902" y="2287988"/>
            <a:chExt cx="225285" cy="491752"/>
          </a:xfrm>
        </p:grpSpPr>
        <p:sp>
          <p:nvSpPr>
            <p:cNvPr id="85" name="직사각형 84">
              <a:extLst>
                <a:ext uri="{FF2B5EF4-FFF2-40B4-BE49-F238E27FC236}">
                  <a16:creationId xmlns:a16="http://schemas.microsoft.com/office/drawing/2014/main" id="{CE57DE03-F6D5-3C96-749B-ACE36850D8CB}"/>
                </a:ext>
              </a:extLst>
            </p:cNvPr>
            <p:cNvSpPr/>
            <p:nvPr/>
          </p:nvSpPr>
          <p:spPr>
            <a:xfrm>
              <a:off x="13896902" y="2287988"/>
              <a:ext cx="225285" cy="49175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86" name="그룹 85">
              <a:extLst>
                <a:ext uri="{FF2B5EF4-FFF2-40B4-BE49-F238E27FC236}">
                  <a16:creationId xmlns:a16="http://schemas.microsoft.com/office/drawing/2014/main" id="{D79CFDE7-398D-8CA6-5452-3AAC5EED288E}"/>
                </a:ext>
              </a:extLst>
            </p:cNvPr>
            <p:cNvGrpSpPr/>
            <p:nvPr/>
          </p:nvGrpSpPr>
          <p:grpSpPr>
            <a:xfrm>
              <a:off x="13923827" y="2343937"/>
              <a:ext cx="171434" cy="379854"/>
              <a:chOff x="13923827" y="2351601"/>
              <a:chExt cx="171434" cy="379854"/>
            </a:xfrm>
          </p:grpSpPr>
          <p:sp>
            <p:nvSpPr>
              <p:cNvPr id="87" name="타원 86">
                <a:extLst>
                  <a:ext uri="{FF2B5EF4-FFF2-40B4-BE49-F238E27FC236}">
                    <a16:creationId xmlns:a16="http://schemas.microsoft.com/office/drawing/2014/main" id="{1B2FA25A-6DE7-8876-A5B6-00B5168CEBC5}"/>
                  </a:ext>
                </a:extLst>
              </p:cNvPr>
              <p:cNvSpPr/>
              <p:nvPr/>
            </p:nvSpPr>
            <p:spPr>
              <a:xfrm>
                <a:off x="13923827" y="235160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타원 87">
                <a:extLst>
                  <a:ext uri="{FF2B5EF4-FFF2-40B4-BE49-F238E27FC236}">
                    <a16:creationId xmlns:a16="http://schemas.microsoft.com/office/drawing/2014/main" id="{81C0603D-121F-EACF-CA10-4FA7F631DD12}"/>
                  </a:ext>
                </a:extLst>
              </p:cNvPr>
              <p:cNvSpPr/>
              <p:nvPr/>
            </p:nvSpPr>
            <p:spPr>
              <a:xfrm>
                <a:off x="13923827" y="256002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89" name="그룹 88">
            <a:extLst>
              <a:ext uri="{FF2B5EF4-FFF2-40B4-BE49-F238E27FC236}">
                <a16:creationId xmlns:a16="http://schemas.microsoft.com/office/drawing/2014/main" id="{1901D870-45E5-BC73-B624-AF01C2EE8CF2}"/>
              </a:ext>
            </a:extLst>
          </p:cNvPr>
          <p:cNvGrpSpPr/>
          <p:nvPr/>
        </p:nvGrpSpPr>
        <p:grpSpPr>
          <a:xfrm>
            <a:off x="7275006" y="13143781"/>
            <a:ext cx="225285" cy="491752"/>
            <a:chOff x="13896902" y="2287988"/>
            <a:chExt cx="225285" cy="491752"/>
          </a:xfrm>
        </p:grpSpPr>
        <p:sp>
          <p:nvSpPr>
            <p:cNvPr id="90" name="직사각형 89">
              <a:extLst>
                <a:ext uri="{FF2B5EF4-FFF2-40B4-BE49-F238E27FC236}">
                  <a16:creationId xmlns:a16="http://schemas.microsoft.com/office/drawing/2014/main" id="{199E4557-ECBB-C1D8-E093-C67F86B83E4C}"/>
                </a:ext>
              </a:extLst>
            </p:cNvPr>
            <p:cNvSpPr/>
            <p:nvPr/>
          </p:nvSpPr>
          <p:spPr>
            <a:xfrm>
              <a:off x="13896902" y="2287988"/>
              <a:ext cx="225285" cy="49175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91" name="그룹 90">
              <a:extLst>
                <a:ext uri="{FF2B5EF4-FFF2-40B4-BE49-F238E27FC236}">
                  <a16:creationId xmlns:a16="http://schemas.microsoft.com/office/drawing/2014/main" id="{B6DF1488-431D-28FB-32E4-F58E4C4C559B}"/>
                </a:ext>
              </a:extLst>
            </p:cNvPr>
            <p:cNvGrpSpPr/>
            <p:nvPr/>
          </p:nvGrpSpPr>
          <p:grpSpPr>
            <a:xfrm>
              <a:off x="13923827" y="2343937"/>
              <a:ext cx="171434" cy="379854"/>
              <a:chOff x="13923827" y="2351601"/>
              <a:chExt cx="171434" cy="379854"/>
            </a:xfrm>
          </p:grpSpPr>
          <p:sp>
            <p:nvSpPr>
              <p:cNvPr id="93" name="타원 92">
                <a:extLst>
                  <a:ext uri="{FF2B5EF4-FFF2-40B4-BE49-F238E27FC236}">
                    <a16:creationId xmlns:a16="http://schemas.microsoft.com/office/drawing/2014/main" id="{4E026ECC-F546-EC46-751C-4123E5C06633}"/>
                  </a:ext>
                </a:extLst>
              </p:cNvPr>
              <p:cNvSpPr/>
              <p:nvPr/>
            </p:nvSpPr>
            <p:spPr>
              <a:xfrm>
                <a:off x="13923827" y="235160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타원 93">
                <a:extLst>
                  <a:ext uri="{FF2B5EF4-FFF2-40B4-BE49-F238E27FC236}">
                    <a16:creationId xmlns:a16="http://schemas.microsoft.com/office/drawing/2014/main" id="{6B356F64-A482-AE28-7C46-3D7C49B7A10C}"/>
                  </a:ext>
                </a:extLst>
              </p:cNvPr>
              <p:cNvSpPr/>
              <p:nvPr/>
            </p:nvSpPr>
            <p:spPr>
              <a:xfrm>
                <a:off x="13923827" y="256002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95" name="그룹 94">
            <a:extLst>
              <a:ext uri="{FF2B5EF4-FFF2-40B4-BE49-F238E27FC236}">
                <a16:creationId xmlns:a16="http://schemas.microsoft.com/office/drawing/2014/main" id="{603F0AA0-10D1-8DB4-9232-B9E4BCD531D5}"/>
              </a:ext>
            </a:extLst>
          </p:cNvPr>
          <p:cNvGrpSpPr/>
          <p:nvPr/>
        </p:nvGrpSpPr>
        <p:grpSpPr>
          <a:xfrm>
            <a:off x="7412940" y="11686084"/>
            <a:ext cx="225285" cy="491752"/>
            <a:chOff x="13896902" y="2287988"/>
            <a:chExt cx="225285" cy="491752"/>
          </a:xfrm>
        </p:grpSpPr>
        <p:sp>
          <p:nvSpPr>
            <p:cNvPr id="96" name="직사각형 95">
              <a:extLst>
                <a:ext uri="{FF2B5EF4-FFF2-40B4-BE49-F238E27FC236}">
                  <a16:creationId xmlns:a16="http://schemas.microsoft.com/office/drawing/2014/main" id="{EC8FCA95-67E2-86CE-35C3-C19E65E27409}"/>
                </a:ext>
              </a:extLst>
            </p:cNvPr>
            <p:cNvSpPr/>
            <p:nvPr/>
          </p:nvSpPr>
          <p:spPr>
            <a:xfrm>
              <a:off x="13896902" y="2287988"/>
              <a:ext cx="225285" cy="49175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97" name="그룹 96">
              <a:extLst>
                <a:ext uri="{FF2B5EF4-FFF2-40B4-BE49-F238E27FC236}">
                  <a16:creationId xmlns:a16="http://schemas.microsoft.com/office/drawing/2014/main" id="{E068D792-AB78-6A47-5925-AF2A764C0C1C}"/>
                </a:ext>
              </a:extLst>
            </p:cNvPr>
            <p:cNvGrpSpPr/>
            <p:nvPr/>
          </p:nvGrpSpPr>
          <p:grpSpPr>
            <a:xfrm>
              <a:off x="13923827" y="2343937"/>
              <a:ext cx="171434" cy="379854"/>
              <a:chOff x="13923827" y="2351601"/>
              <a:chExt cx="171434" cy="379854"/>
            </a:xfrm>
          </p:grpSpPr>
          <p:sp>
            <p:nvSpPr>
              <p:cNvPr id="98" name="타원 97">
                <a:extLst>
                  <a:ext uri="{FF2B5EF4-FFF2-40B4-BE49-F238E27FC236}">
                    <a16:creationId xmlns:a16="http://schemas.microsoft.com/office/drawing/2014/main" id="{FA02A3AC-4BC3-AD99-3B1A-5165E16A0766}"/>
                  </a:ext>
                </a:extLst>
              </p:cNvPr>
              <p:cNvSpPr/>
              <p:nvPr/>
            </p:nvSpPr>
            <p:spPr>
              <a:xfrm>
                <a:off x="13923827" y="235160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타원 98">
                <a:extLst>
                  <a:ext uri="{FF2B5EF4-FFF2-40B4-BE49-F238E27FC236}">
                    <a16:creationId xmlns:a16="http://schemas.microsoft.com/office/drawing/2014/main" id="{8CD48F03-099B-AF43-A67C-7C9CC2141F76}"/>
                  </a:ext>
                </a:extLst>
              </p:cNvPr>
              <p:cNvSpPr/>
              <p:nvPr/>
            </p:nvSpPr>
            <p:spPr>
              <a:xfrm>
                <a:off x="13923827" y="256002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05" name="그룹 104">
            <a:extLst>
              <a:ext uri="{FF2B5EF4-FFF2-40B4-BE49-F238E27FC236}">
                <a16:creationId xmlns:a16="http://schemas.microsoft.com/office/drawing/2014/main" id="{895A35D1-9158-DF26-983B-5D37DA6E0E7F}"/>
              </a:ext>
            </a:extLst>
          </p:cNvPr>
          <p:cNvGrpSpPr/>
          <p:nvPr/>
        </p:nvGrpSpPr>
        <p:grpSpPr>
          <a:xfrm>
            <a:off x="13095283" y="11686084"/>
            <a:ext cx="225285" cy="491752"/>
            <a:chOff x="13896902" y="2287988"/>
            <a:chExt cx="225285" cy="491752"/>
          </a:xfrm>
        </p:grpSpPr>
        <p:sp>
          <p:nvSpPr>
            <p:cNvPr id="106" name="직사각형 105">
              <a:extLst>
                <a:ext uri="{FF2B5EF4-FFF2-40B4-BE49-F238E27FC236}">
                  <a16:creationId xmlns:a16="http://schemas.microsoft.com/office/drawing/2014/main" id="{BC73AD29-48D4-8BD6-F911-9D9C30E64BB3}"/>
                </a:ext>
              </a:extLst>
            </p:cNvPr>
            <p:cNvSpPr/>
            <p:nvPr/>
          </p:nvSpPr>
          <p:spPr>
            <a:xfrm>
              <a:off x="13896902" y="2287988"/>
              <a:ext cx="225285" cy="49175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07" name="그룹 106">
              <a:extLst>
                <a:ext uri="{FF2B5EF4-FFF2-40B4-BE49-F238E27FC236}">
                  <a16:creationId xmlns:a16="http://schemas.microsoft.com/office/drawing/2014/main" id="{D1A27007-E7BB-CD95-1DE2-F9387A159EF6}"/>
                </a:ext>
              </a:extLst>
            </p:cNvPr>
            <p:cNvGrpSpPr/>
            <p:nvPr/>
          </p:nvGrpSpPr>
          <p:grpSpPr>
            <a:xfrm>
              <a:off x="13923827" y="2343937"/>
              <a:ext cx="171434" cy="379854"/>
              <a:chOff x="13923827" y="2351601"/>
              <a:chExt cx="171434" cy="379854"/>
            </a:xfrm>
          </p:grpSpPr>
          <p:sp>
            <p:nvSpPr>
              <p:cNvPr id="108" name="타원 107">
                <a:extLst>
                  <a:ext uri="{FF2B5EF4-FFF2-40B4-BE49-F238E27FC236}">
                    <a16:creationId xmlns:a16="http://schemas.microsoft.com/office/drawing/2014/main" id="{543DEBEC-8F42-CA36-1462-DFCB0C38C0E0}"/>
                  </a:ext>
                </a:extLst>
              </p:cNvPr>
              <p:cNvSpPr/>
              <p:nvPr/>
            </p:nvSpPr>
            <p:spPr>
              <a:xfrm>
                <a:off x="13923827" y="235160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타원 113">
                <a:extLst>
                  <a:ext uri="{FF2B5EF4-FFF2-40B4-BE49-F238E27FC236}">
                    <a16:creationId xmlns:a16="http://schemas.microsoft.com/office/drawing/2014/main" id="{50031F78-3780-9BB0-EE12-25A37F0A6F0A}"/>
                  </a:ext>
                </a:extLst>
              </p:cNvPr>
              <p:cNvSpPr/>
              <p:nvPr/>
            </p:nvSpPr>
            <p:spPr>
              <a:xfrm>
                <a:off x="13923827" y="256002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15" name="그룹 114">
            <a:extLst>
              <a:ext uri="{FF2B5EF4-FFF2-40B4-BE49-F238E27FC236}">
                <a16:creationId xmlns:a16="http://schemas.microsoft.com/office/drawing/2014/main" id="{84E96870-C22E-570D-5AA0-E2D98133ED53}"/>
              </a:ext>
            </a:extLst>
          </p:cNvPr>
          <p:cNvGrpSpPr/>
          <p:nvPr/>
        </p:nvGrpSpPr>
        <p:grpSpPr>
          <a:xfrm>
            <a:off x="2434941" y="15206017"/>
            <a:ext cx="225285" cy="491752"/>
            <a:chOff x="13896902" y="2287988"/>
            <a:chExt cx="225285" cy="491752"/>
          </a:xfrm>
        </p:grpSpPr>
        <p:sp>
          <p:nvSpPr>
            <p:cNvPr id="116" name="직사각형 115">
              <a:extLst>
                <a:ext uri="{FF2B5EF4-FFF2-40B4-BE49-F238E27FC236}">
                  <a16:creationId xmlns:a16="http://schemas.microsoft.com/office/drawing/2014/main" id="{AD4F5187-D4A7-0F7B-E9BB-52739071E911}"/>
                </a:ext>
              </a:extLst>
            </p:cNvPr>
            <p:cNvSpPr/>
            <p:nvPr/>
          </p:nvSpPr>
          <p:spPr>
            <a:xfrm>
              <a:off x="13896902" y="2287988"/>
              <a:ext cx="225285" cy="49175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17" name="그룹 116">
              <a:extLst>
                <a:ext uri="{FF2B5EF4-FFF2-40B4-BE49-F238E27FC236}">
                  <a16:creationId xmlns:a16="http://schemas.microsoft.com/office/drawing/2014/main" id="{4001E12C-7634-3D90-2EB5-0321A01B5B16}"/>
                </a:ext>
              </a:extLst>
            </p:cNvPr>
            <p:cNvGrpSpPr/>
            <p:nvPr/>
          </p:nvGrpSpPr>
          <p:grpSpPr>
            <a:xfrm>
              <a:off x="13923827" y="2343937"/>
              <a:ext cx="171434" cy="379854"/>
              <a:chOff x="13923827" y="2351601"/>
              <a:chExt cx="171434" cy="379854"/>
            </a:xfrm>
          </p:grpSpPr>
          <p:sp>
            <p:nvSpPr>
              <p:cNvPr id="118" name="타원 117">
                <a:extLst>
                  <a:ext uri="{FF2B5EF4-FFF2-40B4-BE49-F238E27FC236}">
                    <a16:creationId xmlns:a16="http://schemas.microsoft.com/office/drawing/2014/main" id="{1E7D986D-633E-0A36-E5C8-C979F0B835F0}"/>
                  </a:ext>
                </a:extLst>
              </p:cNvPr>
              <p:cNvSpPr/>
              <p:nvPr/>
            </p:nvSpPr>
            <p:spPr>
              <a:xfrm>
                <a:off x="13923827" y="235160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9" name="타원 118">
                <a:extLst>
                  <a:ext uri="{FF2B5EF4-FFF2-40B4-BE49-F238E27FC236}">
                    <a16:creationId xmlns:a16="http://schemas.microsoft.com/office/drawing/2014/main" id="{AFCEFD07-0A4A-076B-E7BD-08F203DA62DF}"/>
                  </a:ext>
                </a:extLst>
              </p:cNvPr>
              <p:cNvSpPr/>
              <p:nvPr/>
            </p:nvSpPr>
            <p:spPr>
              <a:xfrm>
                <a:off x="13923827" y="256002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CD08D66F-45E9-7C60-67F6-48B66BAB0C46}"/>
              </a:ext>
            </a:extLst>
          </p:cNvPr>
          <p:cNvSpPr txBox="1"/>
          <p:nvPr/>
        </p:nvSpPr>
        <p:spPr>
          <a:xfrm>
            <a:off x="7193077" y="13685576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/>
              <a:t>인덕션</a:t>
            </a:r>
            <a:br>
              <a:rPr lang="en-US" altLang="ko-KR" dirty="0"/>
            </a:br>
            <a:r>
              <a:rPr lang="ko-KR" altLang="en-US" dirty="0"/>
              <a:t>전원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2AAFCFD7-FE66-9A9C-EEE5-C52A111B1322}"/>
              </a:ext>
            </a:extLst>
          </p:cNvPr>
          <p:cNvGrpSpPr/>
          <p:nvPr/>
        </p:nvGrpSpPr>
        <p:grpSpPr>
          <a:xfrm>
            <a:off x="582149" y="17491282"/>
            <a:ext cx="225285" cy="491752"/>
            <a:chOff x="13896902" y="2287988"/>
            <a:chExt cx="225285" cy="491752"/>
          </a:xfrm>
        </p:grpSpPr>
        <p:sp>
          <p:nvSpPr>
            <p:cNvPr id="74" name="직사각형 73">
              <a:extLst>
                <a:ext uri="{FF2B5EF4-FFF2-40B4-BE49-F238E27FC236}">
                  <a16:creationId xmlns:a16="http://schemas.microsoft.com/office/drawing/2014/main" id="{6B986BCF-A25F-9B47-6EF2-A918EE08F89D}"/>
                </a:ext>
              </a:extLst>
            </p:cNvPr>
            <p:cNvSpPr/>
            <p:nvPr/>
          </p:nvSpPr>
          <p:spPr>
            <a:xfrm>
              <a:off x="13896902" y="2287988"/>
              <a:ext cx="225285" cy="49175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75" name="그룹 74">
              <a:extLst>
                <a:ext uri="{FF2B5EF4-FFF2-40B4-BE49-F238E27FC236}">
                  <a16:creationId xmlns:a16="http://schemas.microsoft.com/office/drawing/2014/main" id="{889A9622-12EC-131B-6BEA-B9A23EE4A3FB}"/>
                </a:ext>
              </a:extLst>
            </p:cNvPr>
            <p:cNvGrpSpPr/>
            <p:nvPr/>
          </p:nvGrpSpPr>
          <p:grpSpPr>
            <a:xfrm>
              <a:off x="13923827" y="2343937"/>
              <a:ext cx="171434" cy="379854"/>
              <a:chOff x="13923827" y="2351601"/>
              <a:chExt cx="171434" cy="379854"/>
            </a:xfrm>
          </p:grpSpPr>
          <p:sp>
            <p:nvSpPr>
              <p:cNvPr id="78" name="타원 77">
                <a:extLst>
                  <a:ext uri="{FF2B5EF4-FFF2-40B4-BE49-F238E27FC236}">
                    <a16:creationId xmlns:a16="http://schemas.microsoft.com/office/drawing/2014/main" id="{949A7DCC-874C-7647-6A18-26185D428FC9}"/>
                  </a:ext>
                </a:extLst>
              </p:cNvPr>
              <p:cNvSpPr/>
              <p:nvPr/>
            </p:nvSpPr>
            <p:spPr>
              <a:xfrm>
                <a:off x="13923827" y="235160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타원 78">
                <a:extLst>
                  <a:ext uri="{FF2B5EF4-FFF2-40B4-BE49-F238E27FC236}">
                    <a16:creationId xmlns:a16="http://schemas.microsoft.com/office/drawing/2014/main" id="{D2DA590D-7842-9871-F1F3-11FE30CB0A9B}"/>
                  </a:ext>
                </a:extLst>
              </p:cNvPr>
              <p:cNvSpPr/>
              <p:nvPr/>
            </p:nvSpPr>
            <p:spPr>
              <a:xfrm>
                <a:off x="13923827" y="256002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83" name="그룹 82">
            <a:extLst>
              <a:ext uri="{FF2B5EF4-FFF2-40B4-BE49-F238E27FC236}">
                <a16:creationId xmlns:a16="http://schemas.microsoft.com/office/drawing/2014/main" id="{BA306625-9CC7-7BAB-5A26-ABF9BA963847}"/>
              </a:ext>
            </a:extLst>
          </p:cNvPr>
          <p:cNvGrpSpPr/>
          <p:nvPr/>
        </p:nvGrpSpPr>
        <p:grpSpPr>
          <a:xfrm>
            <a:off x="582149" y="18226601"/>
            <a:ext cx="225285" cy="491752"/>
            <a:chOff x="13896902" y="2287988"/>
            <a:chExt cx="225285" cy="491752"/>
          </a:xfrm>
        </p:grpSpPr>
        <p:sp>
          <p:nvSpPr>
            <p:cNvPr id="100" name="직사각형 99">
              <a:extLst>
                <a:ext uri="{FF2B5EF4-FFF2-40B4-BE49-F238E27FC236}">
                  <a16:creationId xmlns:a16="http://schemas.microsoft.com/office/drawing/2014/main" id="{515A4D28-C9A9-9303-752B-9A2944E37B2F}"/>
                </a:ext>
              </a:extLst>
            </p:cNvPr>
            <p:cNvSpPr/>
            <p:nvPr/>
          </p:nvSpPr>
          <p:spPr>
            <a:xfrm>
              <a:off x="13896902" y="2287988"/>
              <a:ext cx="225285" cy="49175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01" name="그룹 100">
              <a:extLst>
                <a:ext uri="{FF2B5EF4-FFF2-40B4-BE49-F238E27FC236}">
                  <a16:creationId xmlns:a16="http://schemas.microsoft.com/office/drawing/2014/main" id="{B586228B-F66A-ADD2-2250-E020E9357952}"/>
                </a:ext>
              </a:extLst>
            </p:cNvPr>
            <p:cNvGrpSpPr/>
            <p:nvPr/>
          </p:nvGrpSpPr>
          <p:grpSpPr>
            <a:xfrm>
              <a:off x="13923827" y="2343937"/>
              <a:ext cx="171434" cy="379854"/>
              <a:chOff x="13923827" y="2351601"/>
              <a:chExt cx="171434" cy="379854"/>
            </a:xfrm>
          </p:grpSpPr>
          <p:sp>
            <p:nvSpPr>
              <p:cNvPr id="102" name="타원 101">
                <a:extLst>
                  <a:ext uri="{FF2B5EF4-FFF2-40B4-BE49-F238E27FC236}">
                    <a16:creationId xmlns:a16="http://schemas.microsoft.com/office/drawing/2014/main" id="{3A0F17AF-2CAC-73E8-8021-CBA857E2C398}"/>
                  </a:ext>
                </a:extLst>
              </p:cNvPr>
              <p:cNvSpPr/>
              <p:nvPr/>
            </p:nvSpPr>
            <p:spPr>
              <a:xfrm>
                <a:off x="13923827" y="235160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타원 102">
                <a:extLst>
                  <a:ext uri="{FF2B5EF4-FFF2-40B4-BE49-F238E27FC236}">
                    <a16:creationId xmlns:a16="http://schemas.microsoft.com/office/drawing/2014/main" id="{7CD7FFF3-F8B1-885C-4F26-54DE4267E05B}"/>
                  </a:ext>
                </a:extLst>
              </p:cNvPr>
              <p:cNvSpPr/>
              <p:nvPr/>
            </p:nvSpPr>
            <p:spPr>
              <a:xfrm>
                <a:off x="13923827" y="256002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34A6F638-9488-B39D-3C38-023A5B4896CC}"/>
              </a:ext>
            </a:extLst>
          </p:cNvPr>
          <p:cNvSpPr txBox="1"/>
          <p:nvPr/>
        </p:nvSpPr>
        <p:spPr>
          <a:xfrm>
            <a:off x="912449" y="17506326"/>
            <a:ext cx="164339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ko-KR" sz="2400" dirty="0"/>
              <a:t>3</a:t>
            </a:r>
            <a:r>
              <a:rPr lang="ko-KR" altLang="en-US" sz="2400" dirty="0"/>
              <a:t>번 분전함</a:t>
            </a:r>
            <a:endParaRPr lang="en-US" altLang="ko-KR" dirty="0">
              <a:solidFill>
                <a:schemeClr val="tx1"/>
              </a:solidFill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2E44C19B-D286-7040-1374-C82048BA547A}"/>
              </a:ext>
            </a:extLst>
          </p:cNvPr>
          <p:cNvSpPr txBox="1"/>
          <p:nvPr/>
        </p:nvSpPr>
        <p:spPr>
          <a:xfrm>
            <a:off x="912449" y="18241645"/>
            <a:ext cx="164339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ko-KR" sz="2400" dirty="0"/>
              <a:t>4</a:t>
            </a:r>
            <a:r>
              <a:rPr lang="ko-KR" altLang="en-US" sz="2400" dirty="0"/>
              <a:t>번 분전함</a:t>
            </a:r>
            <a:endParaRPr lang="en-US" altLang="ko-KR" dirty="0">
              <a:solidFill>
                <a:schemeClr val="tx1"/>
              </a:solidFill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3B22EC9-199E-68FC-91DB-E92BF1AC29A7}"/>
              </a:ext>
            </a:extLst>
          </p:cNvPr>
          <p:cNvSpPr txBox="1"/>
          <p:nvPr/>
        </p:nvSpPr>
        <p:spPr>
          <a:xfrm>
            <a:off x="3196012" y="10097492"/>
            <a:ext cx="147829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ko-KR" altLang="en-US" sz="1400" dirty="0"/>
              <a:t>싱크대 간접조명</a:t>
            </a:r>
            <a:endParaRPr lang="en-US" altLang="ko-KR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271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5A1FE-A882-3F59-B25D-142272062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extBox 287">
            <a:extLst>
              <a:ext uri="{FF2B5EF4-FFF2-40B4-BE49-F238E27FC236}">
                <a16:creationId xmlns:a16="http://schemas.microsoft.com/office/drawing/2014/main" id="{BBA0417C-931A-5C85-F15B-35F02222CEB0}"/>
              </a:ext>
            </a:extLst>
          </p:cNvPr>
          <p:cNvSpPr txBox="1"/>
          <p:nvPr/>
        </p:nvSpPr>
        <p:spPr>
          <a:xfrm>
            <a:off x="933912" y="420136"/>
            <a:ext cx="584647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ko-KR" altLang="en-US" sz="4400" b="1" dirty="0">
                <a:solidFill>
                  <a:prstClr val="black"/>
                </a:solidFill>
                <a:latin typeface="Aptos Display" panose="02110004020202020204"/>
                <a:ea typeface="맑은 고딕" panose="020B0503020000020004" pitchFamily="50" charset="-127"/>
                <a:cs typeface="+mj-cs"/>
              </a:rPr>
              <a:t>주방 인테리어</a:t>
            </a:r>
            <a:r>
              <a:rPr lang="en-US" altLang="ko-KR" sz="4400" b="1" dirty="0">
                <a:solidFill>
                  <a:prstClr val="black"/>
                </a:solidFill>
                <a:latin typeface="Aptos Display" panose="02110004020202020204"/>
                <a:ea typeface="맑은 고딕" panose="020B0503020000020004" pitchFamily="50" charset="-127"/>
                <a:cs typeface="+mj-cs"/>
              </a:rPr>
              <a:t>: </a:t>
            </a:r>
            <a:r>
              <a:rPr lang="ko-KR" altLang="en-US" sz="4400" b="1" dirty="0">
                <a:solidFill>
                  <a:prstClr val="black"/>
                </a:solidFill>
                <a:latin typeface="Aptos Display" panose="02110004020202020204"/>
                <a:ea typeface="맑은 고딕" panose="020B0503020000020004" pitchFamily="50" charset="-127"/>
                <a:cs typeface="+mj-cs"/>
              </a:rPr>
              <a:t>시공 후 </a:t>
            </a:r>
            <a:endParaRPr lang="ko-KR" altLang="en-US" sz="800" b="1" dirty="0"/>
          </a:p>
        </p:txBody>
      </p:sp>
      <p:sp>
        <p:nvSpPr>
          <p:cNvPr id="160" name="자유형 159">
            <a:extLst>
              <a:ext uri="{FF2B5EF4-FFF2-40B4-BE49-F238E27FC236}">
                <a16:creationId xmlns:a16="http://schemas.microsoft.com/office/drawing/2014/main" id="{301FC25C-C308-F96D-73E3-FAF7F6E1F301}"/>
              </a:ext>
            </a:extLst>
          </p:cNvPr>
          <p:cNvSpPr/>
          <p:nvPr/>
        </p:nvSpPr>
        <p:spPr>
          <a:xfrm>
            <a:off x="8010608" y="3772055"/>
            <a:ext cx="5778000" cy="4312476"/>
          </a:xfrm>
          <a:custGeom>
            <a:avLst/>
            <a:gdLst>
              <a:gd name="connsiteX0" fmla="*/ 0 w 5778000"/>
              <a:gd name="connsiteY0" fmla="*/ 0 h 4312476"/>
              <a:gd name="connsiteX1" fmla="*/ 5778000 w 5778000"/>
              <a:gd name="connsiteY1" fmla="*/ 0 h 4312476"/>
              <a:gd name="connsiteX2" fmla="*/ 5778000 w 5778000"/>
              <a:gd name="connsiteY2" fmla="*/ 2340000 h 4312476"/>
              <a:gd name="connsiteX3" fmla="*/ 2520000 w 5778000"/>
              <a:gd name="connsiteY3" fmla="*/ 2340000 h 4312476"/>
              <a:gd name="connsiteX4" fmla="*/ 2520000 w 5778000"/>
              <a:gd name="connsiteY4" fmla="*/ 4312476 h 4312476"/>
              <a:gd name="connsiteX5" fmla="*/ 0 w 5778000"/>
              <a:gd name="connsiteY5" fmla="*/ 4312476 h 4312476"/>
              <a:gd name="connsiteX6" fmla="*/ 0 w 5778000"/>
              <a:gd name="connsiteY6" fmla="*/ 2340000 h 4312476"/>
              <a:gd name="connsiteX7" fmla="*/ 0 w 5778000"/>
              <a:gd name="connsiteY7" fmla="*/ 712476 h 431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8000" h="4312476">
                <a:moveTo>
                  <a:pt x="0" y="0"/>
                </a:moveTo>
                <a:lnTo>
                  <a:pt x="5778000" y="0"/>
                </a:lnTo>
                <a:lnTo>
                  <a:pt x="5778000" y="2340000"/>
                </a:lnTo>
                <a:lnTo>
                  <a:pt x="2520000" y="2340000"/>
                </a:lnTo>
                <a:lnTo>
                  <a:pt x="2520000" y="4312476"/>
                </a:lnTo>
                <a:lnTo>
                  <a:pt x="0" y="4312476"/>
                </a:lnTo>
                <a:lnTo>
                  <a:pt x="0" y="2340000"/>
                </a:lnTo>
                <a:lnTo>
                  <a:pt x="0" y="712476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grpSp>
        <p:nvGrpSpPr>
          <p:cNvPr id="161" name="그룹 160">
            <a:extLst>
              <a:ext uri="{FF2B5EF4-FFF2-40B4-BE49-F238E27FC236}">
                <a16:creationId xmlns:a16="http://schemas.microsoft.com/office/drawing/2014/main" id="{C516C61D-AF96-7F42-8D59-9908F143031D}"/>
              </a:ext>
            </a:extLst>
          </p:cNvPr>
          <p:cNvGrpSpPr/>
          <p:nvPr/>
        </p:nvGrpSpPr>
        <p:grpSpPr>
          <a:xfrm>
            <a:off x="8003397" y="11140996"/>
            <a:ext cx="5785208" cy="3238060"/>
            <a:chOff x="5883074" y="13473733"/>
            <a:chExt cx="5785208" cy="3238060"/>
          </a:xfrm>
        </p:grpSpPr>
        <p:grpSp>
          <p:nvGrpSpPr>
            <p:cNvPr id="162" name="그룹 161">
              <a:extLst>
                <a:ext uri="{FF2B5EF4-FFF2-40B4-BE49-F238E27FC236}">
                  <a16:creationId xmlns:a16="http://schemas.microsoft.com/office/drawing/2014/main" id="{76DC361F-5F2B-BC3F-EDE7-CD776BCA8CC0}"/>
                </a:ext>
              </a:extLst>
            </p:cNvPr>
            <p:cNvGrpSpPr/>
            <p:nvPr/>
          </p:nvGrpSpPr>
          <p:grpSpPr>
            <a:xfrm>
              <a:off x="5883074" y="13473733"/>
              <a:ext cx="1464192" cy="3238060"/>
              <a:chOff x="2889923" y="10717404"/>
              <a:chExt cx="2160000" cy="3238060"/>
            </a:xfrm>
          </p:grpSpPr>
          <p:sp>
            <p:nvSpPr>
              <p:cNvPr id="171" name="직사각형 170">
                <a:extLst>
                  <a:ext uri="{FF2B5EF4-FFF2-40B4-BE49-F238E27FC236}">
                    <a16:creationId xmlns:a16="http://schemas.microsoft.com/office/drawing/2014/main" id="{079D2475-9679-7C00-E86D-864855DCCAF3}"/>
                  </a:ext>
                </a:extLst>
              </p:cNvPr>
              <p:cNvSpPr/>
              <p:nvPr/>
            </p:nvSpPr>
            <p:spPr>
              <a:xfrm>
                <a:off x="2889923" y="10717404"/>
                <a:ext cx="2160000" cy="10800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2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2" name="직사각형 171">
                <a:extLst>
                  <a:ext uri="{FF2B5EF4-FFF2-40B4-BE49-F238E27FC236}">
                    <a16:creationId xmlns:a16="http://schemas.microsoft.com/office/drawing/2014/main" id="{D65233A7-4282-185B-83B7-4A79A372AEC9}"/>
                  </a:ext>
                </a:extLst>
              </p:cNvPr>
              <p:cNvSpPr/>
              <p:nvPr/>
            </p:nvSpPr>
            <p:spPr>
              <a:xfrm>
                <a:off x="2889923" y="11796434"/>
                <a:ext cx="2160000" cy="10800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2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직사각형 172">
                <a:extLst>
                  <a:ext uri="{FF2B5EF4-FFF2-40B4-BE49-F238E27FC236}">
                    <a16:creationId xmlns:a16="http://schemas.microsoft.com/office/drawing/2014/main" id="{A9346CFA-18DF-949A-6963-CB6600ED283C}"/>
                  </a:ext>
                </a:extLst>
              </p:cNvPr>
              <p:cNvSpPr/>
              <p:nvPr/>
            </p:nvSpPr>
            <p:spPr>
              <a:xfrm>
                <a:off x="2889923" y="12875464"/>
                <a:ext cx="2160000" cy="10800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24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3" name="그룹 162">
              <a:extLst>
                <a:ext uri="{FF2B5EF4-FFF2-40B4-BE49-F238E27FC236}">
                  <a16:creationId xmlns:a16="http://schemas.microsoft.com/office/drawing/2014/main" id="{14903109-1573-0060-C71D-47C732E15D11}"/>
                </a:ext>
              </a:extLst>
            </p:cNvPr>
            <p:cNvGrpSpPr/>
            <p:nvPr/>
          </p:nvGrpSpPr>
          <p:grpSpPr>
            <a:xfrm>
              <a:off x="7345627" y="13473733"/>
              <a:ext cx="2160000" cy="3238060"/>
              <a:chOff x="2889923" y="10717404"/>
              <a:chExt cx="2160000" cy="3238060"/>
            </a:xfrm>
          </p:grpSpPr>
          <p:sp>
            <p:nvSpPr>
              <p:cNvPr id="168" name="직사각형 167">
                <a:extLst>
                  <a:ext uri="{FF2B5EF4-FFF2-40B4-BE49-F238E27FC236}">
                    <a16:creationId xmlns:a16="http://schemas.microsoft.com/office/drawing/2014/main" id="{C328FAD5-226F-6A0D-0CF9-1B0B8F034A71}"/>
                  </a:ext>
                </a:extLst>
              </p:cNvPr>
              <p:cNvSpPr/>
              <p:nvPr/>
            </p:nvSpPr>
            <p:spPr>
              <a:xfrm>
                <a:off x="2889923" y="10717404"/>
                <a:ext cx="2160000" cy="10800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2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9" name="직사각형 168">
                <a:extLst>
                  <a:ext uri="{FF2B5EF4-FFF2-40B4-BE49-F238E27FC236}">
                    <a16:creationId xmlns:a16="http://schemas.microsoft.com/office/drawing/2014/main" id="{03F8BC12-B1DE-504B-5262-C6F8B3D8744E}"/>
                  </a:ext>
                </a:extLst>
              </p:cNvPr>
              <p:cNvSpPr/>
              <p:nvPr/>
            </p:nvSpPr>
            <p:spPr>
              <a:xfrm>
                <a:off x="2889923" y="11796434"/>
                <a:ext cx="2160000" cy="10800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2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0" name="직사각형 169">
                <a:extLst>
                  <a:ext uri="{FF2B5EF4-FFF2-40B4-BE49-F238E27FC236}">
                    <a16:creationId xmlns:a16="http://schemas.microsoft.com/office/drawing/2014/main" id="{CF5E2016-71B6-D595-BDC1-C8D1B28933B6}"/>
                  </a:ext>
                </a:extLst>
              </p:cNvPr>
              <p:cNvSpPr/>
              <p:nvPr/>
            </p:nvSpPr>
            <p:spPr>
              <a:xfrm>
                <a:off x="2889923" y="12875464"/>
                <a:ext cx="2160000" cy="10800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24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4" name="그룹 163">
              <a:extLst>
                <a:ext uri="{FF2B5EF4-FFF2-40B4-BE49-F238E27FC236}">
                  <a16:creationId xmlns:a16="http://schemas.microsoft.com/office/drawing/2014/main" id="{3AB29DEC-6761-A50C-A5E0-7F733A338CCE}"/>
                </a:ext>
              </a:extLst>
            </p:cNvPr>
            <p:cNvGrpSpPr/>
            <p:nvPr/>
          </p:nvGrpSpPr>
          <p:grpSpPr>
            <a:xfrm>
              <a:off x="9508282" y="13473733"/>
              <a:ext cx="2160000" cy="3238060"/>
              <a:chOff x="2889923" y="10717404"/>
              <a:chExt cx="2160000" cy="3238060"/>
            </a:xfrm>
          </p:grpSpPr>
          <p:sp>
            <p:nvSpPr>
              <p:cNvPr id="165" name="직사각형 164">
                <a:extLst>
                  <a:ext uri="{FF2B5EF4-FFF2-40B4-BE49-F238E27FC236}">
                    <a16:creationId xmlns:a16="http://schemas.microsoft.com/office/drawing/2014/main" id="{0F942378-B045-CC42-A244-15DC78E05087}"/>
                  </a:ext>
                </a:extLst>
              </p:cNvPr>
              <p:cNvSpPr/>
              <p:nvPr/>
            </p:nvSpPr>
            <p:spPr>
              <a:xfrm>
                <a:off x="2889923" y="10717404"/>
                <a:ext cx="2160000" cy="10800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2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직사각형 165">
                <a:extLst>
                  <a:ext uri="{FF2B5EF4-FFF2-40B4-BE49-F238E27FC236}">
                    <a16:creationId xmlns:a16="http://schemas.microsoft.com/office/drawing/2014/main" id="{A75F9E1C-8798-F9ED-F411-BC26135A2ABE}"/>
                  </a:ext>
                </a:extLst>
              </p:cNvPr>
              <p:cNvSpPr/>
              <p:nvPr/>
            </p:nvSpPr>
            <p:spPr>
              <a:xfrm>
                <a:off x="2889923" y="11796434"/>
                <a:ext cx="2160000" cy="10800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2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7" name="직사각형 166">
                <a:extLst>
                  <a:ext uri="{FF2B5EF4-FFF2-40B4-BE49-F238E27FC236}">
                    <a16:creationId xmlns:a16="http://schemas.microsoft.com/office/drawing/2014/main" id="{6D6C275E-158E-A717-B21E-979397274F29}"/>
                  </a:ext>
                </a:extLst>
              </p:cNvPr>
              <p:cNvSpPr/>
              <p:nvPr/>
            </p:nvSpPr>
            <p:spPr>
              <a:xfrm>
                <a:off x="2889923" y="12875464"/>
                <a:ext cx="2160000" cy="10800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2400" b="1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74" name="직사각형 173">
            <a:extLst>
              <a:ext uri="{FF2B5EF4-FFF2-40B4-BE49-F238E27FC236}">
                <a16:creationId xmlns:a16="http://schemas.microsoft.com/office/drawing/2014/main" id="{42665FF9-E686-694B-CD69-570BBDE990AE}"/>
              </a:ext>
            </a:extLst>
          </p:cNvPr>
          <p:cNvSpPr/>
          <p:nvPr/>
        </p:nvSpPr>
        <p:spPr>
          <a:xfrm rot="10800000">
            <a:off x="10548601" y="13948546"/>
            <a:ext cx="3240006" cy="45719"/>
          </a:xfrm>
          <a:prstGeom prst="rect">
            <a:avLst/>
          </a:prstGeom>
          <a:solidFill>
            <a:srgbClr val="EFE9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175" name="직사각형 174">
            <a:extLst>
              <a:ext uri="{FF2B5EF4-FFF2-40B4-BE49-F238E27FC236}">
                <a16:creationId xmlns:a16="http://schemas.microsoft.com/office/drawing/2014/main" id="{5221F2FF-0F77-858A-AC17-84E1D392AFC9}"/>
              </a:ext>
            </a:extLst>
          </p:cNvPr>
          <p:cNvSpPr/>
          <p:nvPr/>
        </p:nvSpPr>
        <p:spPr>
          <a:xfrm rot="10800000">
            <a:off x="10548602" y="16893346"/>
            <a:ext cx="3240003" cy="316800"/>
          </a:xfrm>
          <a:prstGeom prst="rect">
            <a:avLst/>
          </a:prstGeom>
          <a:solidFill>
            <a:srgbClr val="E0DF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176" name="직사각형 175">
            <a:extLst>
              <a:ext uri="{FF2B5EF4-FFF2-40B4-BE49-F238E27FC236}">
                <a16:creationId xmlns:a16="http://schemas.microsoft.com/office/drawing/2014/main" id="{9B8B6BAC-8B33-F808-6C28-6493F7EB4D12}"/>
              </a:ext>
            </a:extLst>
          </p:cNvPr>
          <p:cNvSpPr/>
          <p:nvPr/>
        </p:nvSpPr>
        <p:spPr>
          <a:xfrm rot="10800000">
            <a:off x="10548604" y="15410144"/>
            <a:ext cx="2520000" cy="1440000"/>
          </a:xfrm>
          <a:prstGeom prst="rect">
            <a:avLst/>
          </a:prstGeom>
          <a:solidFill>
            <a:srgbClr val="EFE9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177" name="직사각형 176">
            <a:extLst>
              <a:ext uri="{FF2B5EF4-FFF2-40B4-BE49-F238E27FC236}">
                <a16:creationId xmlns:a16="http://schemas.microsoft.com/office/drawing/2014/main" id="{DD1FF45B-6D79-2DC5-4F5E-015167C57B0B}"/>
              </a:ext>
            </a:extLst>
          </p:cNvPr>
          <p:cNvSpPr/>
          <p:nvPr/>
        </p:nvSpPr>
        <p:spPr>
          <a:xfrm rot="10800000">
            <a:off x="13068605" y="13948546"/>
            <a:ext cx="720000" cy="2901600"/>
          </a:xfrm>
          <a:prstGeom prst="rect">
            <a:avLst/>
          </a:prstGeom>
          <a:solidFill>
            <a:srgbClr val="EFE9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178" name="직사각형 177">
            <a:extLst>
              <a:ext uri="{FF2B5EF4-FFF2-40B4-BE49-F238E27FC236}">
                <a16:creationId xmlns:a16="http://schemas.microsoft.com/office/drawing/2014/main" id="{879B2B1E-BF17-781F-6825-722434ADB9C1}"/>
              </a:ext>
            </a:extLst>
          </p:cNvPr>
          <p:cNvSpPr/>
          <p:nvPr/>
        </p:nvSpPr>
        <p:spPr>
          <a:xfrm rot="10800000">
            <a:off x="10548603" y="13948547"/>
            <a:ext cx="2520000" cy="1439655"/>
          </a:xfrm>
          <a:prstGeom prst="rect">
            <a:avLst/>
          </a:prstGeom>
          <a:solidFill>
            <a:srgbClr val="EFE9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179" name="직사각형 178">
            <a:extLst>
              <a:ext uri="{FF2B5EF4-FFF2-40B4-BE49-F238E27FC236}">
                <a16:creationId xmlns:a16="http://schemas.microsoft.com/office/drawing/2014/main" id="{FE05EB26-E35C-046B-6CF2-F40E917A4E47}"/>
              </a:ext>
            </a:extLst>
          </p:cNvPr>
          <p:cNvSpPr/>
          <p:nvPr/>
        </p:nvSpPr>
        <p:spPr>
          <a:xfrm rot="10800000">
            <a:off x="8009588" y="8949358"/>
            <a:ext cx="5778000" cy="72000"/>
          </a:xfrm>
          <a:prstGeom prst="rect">
            <a:avLst/>
          </a:prstGeom>
          <a:solidFill>
            <a:srgbClr val="EFE9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181" name="직사각형 180">
            <a:extLst>
              <a:ext uri="{FF2B5EF4-FFF2-40B4-BE49-F238E27FC236}">
                <a16:creationId xmlns:a16="http://schemas.microsoft.com/office/drawing/2014/main" id="{39609B25-4730-8D42-83DB-236E223C14C3}"/>
              </a:ext>
            </a:extLst>
          </p:cNvPr>
          <p:cNvSpPr/>
          <p:nvPr/>
        </p:nvSpPr>
        <p:spPr>
          <a:xfrm rot="10800000">
            <a:off x="9251588" y="9021357"/>
            <a:ext cx="1296000" cy="2556000"/>
          </a:xfrm>
          <a:prstGeom prst="rect">
            <a:avLst/>
          </a:prstGeom>
          <a:solidFill>
            <a:srgbClr val="EFE9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185" name="직사각형 184">
            <a:extLst>
              <a:ext uri="{FF2B5EF4-FFF2-40B4-BE49-F238E27FC236}">
                <a16:creationId xmlns:a16="http://schemas.microsoft.com/office/drawing/2014/main" id="{9AAA21F3-BA6F-B841-D2E6-8EF0CE3D6805}"/>
              </a:ext>
            </a:extLst>
          </p:cNvPr>
          <p:cNvSpPr/>
          <p:nvPr/>
        </p:nvSpPr>
        <p:spPr>
          <a:xfrm rot="10800000">
            <a:off x="8007001" y="13862147"/>
            <a:ext cx="5778000" cy="432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186" name="직사각형 185">
            <a:extLst>
              <a:ext uri="{FF2B5EF4-FFF2-40B4-BE49-F238E27FC236}">
                <a16:creationId xmlns:a16="http://schemas.microsoft.com/office/drawing/2014/main" id="{2E1959BA-BCE1-A1C0-54FD-7801B38EC8F4}"/>
              </a:ext>
            </a:extLst>
          </p:cNvPr>
          <p:cNvSpPr/>
          <p:nvPr/>
        </p:nvSpPr>
        <p:spPr>
          <a:xfrm rot="5400000">
            <a:off x="7641350" y="14320323"/>
            <a:ext cx="3276502" cy="253799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grpSp>
        <p:nvGrpSpPr>
          <p:cNvPr id="187" name="그룹 186">
            <a:extLst>
              <a:ext uri="{FF2B5EF4-FFF2-40B4-BE49-F238E27FC236}">
                <a16:creationId xmlns:a16="http://schemas.microsoft.com/office/drawing/2014/main" id="{086513F5-763B-65A6-03EC-139021CCFC46}"/>
              </a:ext>
            </a:extLst>
          </p:cNvPr>
          <p:cNvGrpSpPr/>
          <p:nvPr/>
        </p:nvGrpSpPr>
        <p:grpSpPr>
          <a:xfrm>
            <a:off x="11157405" y="4084313"/>
            <a:ext cx="1874756" cy="1838148"/>
            <a:chOff x="861070" y="9965386"/>
            <a:chExt cx="1874756" cy="1838148"/>
          </a:xfrm>
        </p:grpSpPr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EF0F611E-E6D6-D5AC-3BB5-BAAE74F3D850}"/>
                </a:ext>
              </a:extLst>
            </p:cNvPr>
            <p:cNvSpPr txBox="1"/>
            <p:nvPr/>
          </p:nvSpPr>
          <p:spPr>
            <a:xfrm rot="16200000">
              <a:off x="2273680" y="10690055"/>
              <a:ext cx="554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</a:rPr>
                <a:t>515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BDF81D6C-C4A9-2D35-6F25-754120B2B136}"/>
                </a:ext>
              </a:extLst>
            </p:cNvPr>
            <p:cNvSpPr txBox="1"/>
            <p:nvPr/>
          </p:nvSpPr>
          <p:spPr>
            <a:xfrm>
              <a:off x="1449069" y="11434202"/>
              <a:ext cx="5943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</a:rPr>
                <a:t>575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D8B63CCE-30DF-9D99-5356-BF96262ED6B6}"/>
                </a:ext>
              </a:extLst>
            </p:cNvPr>
            <p:cNvSpPr txBox="1"/>
            <p:nvPr/>
          </p:nvSpPr>
          <p:spPr>
            <a:xfrm>
              <a:off x="861070" y="9965386"/>
              <a:ext cx="17703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solidFill>
                    <a:schemeClr val="bg1"/>
                  </a:solidFill>
                </a:rPr>
                <a:t>타공 치수</a:t>
              </a:r>
              <a:br>
                <a:rPr lang="en-US" altLang="ko-KR" sz="1400" dirty="0">
                  <a:solidFill>
                    <a:schemeClr val="bg1"/>
                  </a:solidFill>
                </a:rPr>
              </a:br>
              <a:r>
                <a:rPr lang="en-US" altLang="ko-KR" sz="1400" dirty="0">
                  <a:solidFill>
                    <a:schemeClr val="bg1"/>
                  </a:solidFill>
                </a:rPr>
                <a:t>560 x 65 x 480</a:t>
              </a:r>
              <a:endParaRPr lang="ko-KR" alt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24" name="TextBox 1023">
            <a:extLst>
              <a:ext uri="{FF2B5EF4-FFF2-40B4-BE49-F238E27FC236}">
                <a16:creationId xmlns:a16="http://schemas.microsoft.com/office/drawing/2014/main" id="{B91D4606-1005-6CCF-F5A5-D0D98E0F84D2}"/>
              </a:ext>
            </a:extLst>
          </p:cNvPr>
          <p:cNvSpPr txBox="1"/>
          <p:nvPr/>
        </p:nvSpPr>
        <p:spPr>
          <a:xfrm rot="16200000">
            <a:off x="13803023" y="4703391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650</a:t>
            </a:r>
            <a:endParaRPr lang="ko-KR" altLang="en-US" dirty="0"/>
          </a:p>
        </p:txBody>
      </p:sp>
      <p:sp>
        <p:nvSpPr>
          <p:cNvPr id="1025" name="직사각형 1024">
            <a:extLst>
              <a:ext uri="{FF2B5EF4-FFF2-40B4-BE49-F238E27FC236}">
                <a16:creationId xmlns:a16="http://schemas.microsoft.com/office/drawing/2014/main" id="{D45A6857-0FAC-FB30-8BBF-1A7AC312F207}"/>
              </a:ext>
            </a:extLst>
          </p:cNvPr>
          <p:cNvSpPr/>
          <p:nvPr/>
        </p:nvSpPr>
        <p:spPr>
          <a:xfrm>
            <a:off x="8010606" y="3769951"/>
            <a:ext cx="108000" cy="43128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</a:rPr>
              <a:t>JW36531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1027" name="직사각형 1026">
            <a:extLst>
              <a:ext uri="{FF2B5EF4-FFF2-40B4-BE49-F238E27FC236}">
                <a16:creationId xmlns:a16="http://schemas.microsoft.com/office/drawing/2014/main" id="{7FBEB33E-A713-3EA9-D0D3-CD82FCB6D88D}"/>
              </a:ext>
            </a:extLst>
          </p:cNvPr>
          <p:cNvSpPr/>
          <p:nvPr/>
        </p:nvSpPr>
        <p:spPr>
          <a:xfrm>
            <a:off x="8010604" y="3771627"/>
            <a:ext cx="5778001" cy="10632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</a:rPr>
              <a:t>JW36531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1028" name="직사각형 1027">
            <a:extLst>
              <a:ext uri="{FF2B5EF4-FFF2-40B4-BE49-F238E27FC236}">
                <a16:creationId xmlns:a16="http://schemas.microsoft.com/office/drawing/2014/main" id="{84A23979-ECC6-C62C-E8FA-0523340C546B}"/>
              </a:ext>
            </a:extLst>
          </p:cNvPr>
          <p:cNvSpPr/>
          <p:nvPr/>
        </p:nvSpPr>
        <p:spPr>
          <a:xfrm>
            <a:off x="10635603" y="6107126"/>
            <a:ext cx="2433000" cy="10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029" name="직사각형 1028">
            <a:extLst>
              <a:ext uri="{FF2B5EF4-FFF2-40B4-BE49-F238E27FC236}">
                <a16:creationId xmlns:a16="http://schemas.microsoft.com/office/drawing/2014/main" id="{58CC8E26-7C79-7956-1584-DD6EE3488F25}"/>
              </a:ext>
            </a:extLst>
          </p:cNvPr>
          <p:cNvSpPr/>
          <p:nvPr/>
        </p:nvSpPr>
        <p:spPr>
          <a:xfrm>
            <a:off x="13068605" y="6107126"/>
            <a:ext cx="720000" cy="10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7CC04195-2549-7534-BF15-8233207CFFE9}"/>
              </a:ext>
            </a:extLst>
          </p:cNvPr>
          <p:cNvSpPr txBox="1"/>
          <p:nvPr/>
        </p:nvSpPr>
        <p:spPr>
          <a:xfrm>
            <a:off x="13151125" y="6284531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200</a:t>
            </a:r>
            <a:endParaRPr lang="ko-KR" altLang="en-US" dirty="0"/>
          </a:p>
        </p:txBody>
      </p:sp>
      <p:sp>
        <p:nvSpPr>
          <p:cNvPr id="1040" name="TextBox 1039">
            <a:extLst>
              <a:ext uri="{FF2B5EF4-FFF2-40B4-BE49-F238E27FC236}">
                <a16:creationId xmlns:a16="http://schemas.microsoft.com/office/drawing/2014/main" id="{BFF31396-43D3-D585-4EF6-DC20B2E29BCA}"/>
              </a:ext>
            </a:extLst>
          </p:cNvPr>
          <p:cNvSpPr txBox="1"/>
          <p:nvPr/>
        </p:nvSpPr>
        <p:spPr>
          <a:xfrm>
            <a:off x="11593928" y="6284531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700</a:t>
            </a:r>
            <a:endParaRPr lang="ko-KR" altLang="en-US" dirty="0"/>
          </a:p>
        </p:txBody>
      </p:sp>
      <p:sp>
        <p:nvSpPr>
          <p:cNvPr id="1041" name="직사각형 1040">
            <a:extLst>
              <a:ext uri="{FF2B5EF4-FFF2-40B4-BE49-F238E27FC236}">
                <a16:creationId xmlns:a16="http://schemas.microsoft.com/office/drawing/2014/main" id="{4107D933-4780-7A1D-9E9A-03B490CA06B8}"/>
              </a:ext>
            </a:extLst>
          </p:cNvPr>
          <p:cNvSpPr/>
          <p:nvPr/>
        </p:nvSpPr>
        <p:spPr>
          <a:xfrm rot="5400000">
            <a:off x="7353093" y="9678868"/>
            <a:ext cx="2556003" cy="124098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1042" name="순서도: 대체 처리 15">
            <a:extLst>
              <a:ext uri="{FF2B5EF4-FFF2-40B4-BE49-F238E27FC236}">
                <a16:creationId xmlns:a16="http://schemas.microsoft.com/office/drawing/2014/main" id="{85B33E4F-8ABD-6C2D-AD0F-95BC55B5C4F7}"/>
              </a:ext>
            </a:extLst>
          </p:cNvPr>
          <p:cNvSpPr/>
          <p:nvPr/>
        </p:nvSpPr>
        <p:spPr>
          <a:xfrm rot="5400000">
            <a:off x="11865801" y="12786070"/>
            <a:ext cx="36000" cy="2088000"/>
          </a:xfrm>
          <a:prstGeom prst="roundRect">
            <a:avLst>
              <a:gd name="adj" fmla="val 3956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altLang="ko-KR" sz="2400" b="1" dirty="0">
              <a:solidFill>
                <a:schemeClr val="bg1"/>
              </a:solidFill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4A870C67-71AD-EB05-D762-26CF57AEABCD}"/>
              </a:ext>
            </a:extLst>
          </p:cNvPr>
          <p:cNvGrpSpPr/>
          <p:nvPr/>
        </p:nvGrpSpPr>
        <p:grpSpPr>
          <a:xfrm>
            <a:off x="10839801" y="4094973"/>
            <a:ext cx="2088000" cy="1864813"/>
            <a:chOff x="702268" y="9938721"/>
            <a:chExt cx="2088000" cy="1864813"/>
          </a:xfrm>
        </p:grpSpPr>
        <p:sp>
          <p:nvSpPr>
            <p:cNvPr id="8" name="순서도: 대체 처리 15">
              <a:extLst>
                <a:ext uri="{FF2B5EF4-FFF2-40B4-BE49-F238E27FC236}">
                  <a16:creationId xmlns:a16="http://schemas.microsoft.com/office/drawing/2014/main" id="{AB60B114-F254-2563-2A09-FB48BA9CF0B8}"/>
                </a:ext>
              </a:extLst>
            </p:cNvPr>
            <p:cNvSpPr/>
            <p:nvPr/>
          </p:nvSpPr>
          <p:spPr>
            <a:xfrm>
              <a:off x="702268" y="9938721"/>
              <a:ext cx="2088000" cy="1835999"/>
            </a:xfrm>
            <a:prstGeom prst="roundRect">
              <a:avLst>
                <a:gd name="adj" fmla="val 395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2400" b="1" dirty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2400" b="1" dirty="0">
                  <a:solidFill>
                    <a:schemeClr val="bg1"/>
                  </a:solidFill>
                </a:rPr>
                <a:t>인덕션</a:t>
              </a:r>
              <a:br>
                <a:rPr lang="en-US" altLang="ko-KR" sz="2400" b="1" dirty="0">
                  <a:solidFill>
                    <a:schemeClr val="bg1"/>
                  </a:solidFill>
                </a:rPr>
              </a:br>
              <a:r>
                <a:rPr lang="en-US" altLang="ko-KR" b="1" dirty="0">
                  <a:solidFill>
                    <a:schemeClr val="bg1"/>
                  </a:solidFill>
                </a:rPr>
                <a:t>(ITM-515MD</a:t>
              </a:r>
              <a:r>
                <a:rPr lang="en" altLang="ko-KR" dirty="0"/>
                <a:t>)</a:t>
              </a:r>
              <a:endParaRPr lang="en-US" altLang="ko-KR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622E75-F641-02CE-0A3A-E89E8278FC16}"/>
                </a:ext>
              </a:extLst>
            </p:cNvPr>
            <p:cNvSpPr txBox="1"/>
            <p:nvPr/>
          </p:nvSpPr>
          <p:spPr>
            <a:xfrm rot="16200000">
              <a:off x="2273680" y="10690055"/>
              <a:ext cx="554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</a:rPr>
                <a:t>510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4B2B6A-D238-2CD4-A6ED-9080EDB295E4}"/>
                </a:ext>
              </a:extLst>
            </p:cNvPr>
            <p:cNvSpPr txBox="1"/>
            <p:nvPr/>
          </p:nvSpPr>
          <p:spPr>
            <a:xfrm>
              <a:off x="1449069" y="11434202"/>
              <a:ext cx="5943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</a:rPr>
                <a:t>580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D477A97-270E-570A-2814-3DD41C552615}"/>
                </a:ext>
              </a:extLst>
            </p:cNvPr>
            <p:cNvSpPr txBox="1"/>
            <p:nvPr/>
          </p:nvSpPr>
          <p:spPr>
            <a:xfrm>
              <a:off x="861070" y="9965386"/>
              <a:ext cx="17703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solidFill>
                    <a:schemeClr val="bg1"/>
                  </a:solidFill>
                </a:rPr>
                <a:t>타공 치수</a:t>
              </a:r>
              <a:br>
                <a:rPr lang="en-US" altLang="ko-KR" sz="1400" dirty="0">
                  <a:solidFill>
                    <a:schemeClr val="bg1"/>
                  </a:solidFill>
                </a:rPr>
              </a:br>
              <a:r>
                <a:rPr lang="en-US" altLang="ko-KR" sz="1400" dirty="0">
                  <a:solidFill>
                    <a:schemeClr val="bg1"/>
                  </a:solidFill>
                </a:rPr>
                <a:t>560 x 55 x 490</a:t>
              </a:r>
              <a:endParaRPr lang="ko-KR" alt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C147155-C83E-D841-A322-93B7399F85CE}"/>
              </a:ext>
            </a:extLst>
          </p:cNvPr>
          <p:cNvSpPr txBox="1"/>
          <p:nvPr/>
        </p:nvSpPr>
        <p:spPr>
          <a:xfrm>
            <a:off x="11454466" y="14132415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sliding</a:t>
            </a:r>
            <a:endParaRPr lang="ko-KR" altLang="en-US" dirty="0"/>
          </a:p>
        </p:txBody>
      </p:sp>
      <p:sp>
        <p:nvSpPr>
          <p:cNvPr id="14" name="모서리가 둥근 직사각형 13">
            <a:extLst>
              <a:ext uri="{FF2B5EF4-FFF2-40B4-BE49-F238E27FC236}">
                <a16:creationId xmlns:a16="http://schemas.microsoft.com/office/drawing/2014/main" id="{5AD3995D-C7C0-14B7-43C7-04D6E70AD7D4}"/>
              </a:ext>
            </a:extLst>
          </p:cNvPr>
          <p:cNvSpPr/>
          <p:nvPr/>
        </p:nvSpPr>
        <p:spPr>
          <a:xfrm>
            <a:off x="11495428" y="14019011"/>
            <a:ext cx="626347" cy="8312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15" name="모서리가 둥근 직사각형 14">
            <a:extLst>
              <a:ext uri="{FF2B5EF4-FFF2-40B4-BE49-F238E27FC236}">
                <a16:creationId xmlns:a16="http://schemas.microsoft.com/office/drawing/2014/main" id="{D3370425-4FAB-7EC9-8028-6266782C2128}"/>
              </a:ext>
            </a:extLst>
          </p:cNvPr>
          <p:cNvSpPr/>
          <p:nvPr/>
        </p:nvSpPr>
        <p:spPr>
          <a:xfrm>
            <a:off x="13152813" y="15086146"/>
            <a:ext cx="82800" cy="626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1F31C7-4F7D-753C-C626-9266DFBD5ADA}"/>
              </a:ext>
            </a:extLst>
          </p:cNvPr>
          <p:cNvSpPr txBox="1"/>
          <p:nvPr/>
        </p:nvSpPr>
        <p:spPr>
          <a:xfrm>
            <a:off x="11454466" y="15600798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sliding</a:t>
            </a:r>
            <a:endParaRPr lang="ko-KR" altLang="en-US" dirty="0"/>
          </a:p>
        </p:txBody>
      </p:sp>
      <p:sp>
        <p:nvSpPr>
          <p:cNvPr id="17" name="모서리가 둥근 직사각형 16">
            <a:extLst>
              <a:ext uri="{FF2B5EF4-FFF2-40B4-BE49-F238E27FC236}">
                <a16:creationId xmlns:a16="http://schemas.microsoft.com/office/drawing/2014/main" id="{79B29ECE-4C99-A655-06F8-7FA68490F59A}"/>
              </a:ext>
            </a:extLst>
          </p:cNvPr>
          <p:cNvSpPr/>
          <p:nvPr/>
        </p:nvSpPr>
        <p:spPr>
          <a:xfrm>
            <a:off x="11495428" y="15487394"/>
            <a:ext cx="626347" cy="8312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472B62-C914-67D0-68D6-258EB5E03CAE}"/>
              </a:ext>
            </a:extLst>
          </p:cNvPr>
          <p:cNvSpPr txBox="1"/>
          <p:nvPr/>
        </p:nvSpPr>
        <p:spPr>
          <a:xfrm>
            <a:off x="13011663" y="15755744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sliding</a:t>
            </a: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7AD42C2D-0187-7140-58D9-DECCFDD87446}"/>
              </a:ext>
            </a:extLst>
          </p:cNvPr>
          <p:cNvGrpSpPr/>
          <p:nvPr/>
        </p:nvGrpSpPr>
        <p:grpSpPr>
          <a:xfrm>
            <a:off x="10547588" y="9021357"/>
            <a:ext cx="3237413" cy="1283274"/>
            <a:chOff x="10547588" y="9021357"/>
            <a:chExt cx="6487206" cy="1283274"/>
          </a:xfrm>
        </p:grpSpPr>
        <p:sp>
          <p:nvSpPr>
            <p:cNvPr id="180" name="직사각형 179">
              <a:extLst>
                <a:ext uri="{FF2B5EF4-FFF2-40B4-BE49-F238E27FC236}">
                  <a16:creationId xmlns:a16="http://schemas.microsoft.com/office/drawing/2014/main" id="{6E983C29-B64D-F5F2-8E56-E4F3EA6B2671}"/>
                </a:ext>
              </a:extLst>
            </p:cNvPr>
            <p:cNvSpPr/>
            <p:nvPr/>
          </p:nvSpPr>
          <p:spPr>
            <a:xfrm rot="10800000">
              <a:off x="10547588" y="9021357"/>
              <a:ext cx="3240000" cy="1283274"/>
            </a:xfrm>
            <a:prstGeom prst="rect">
              <a:avLst/>
            </a:prstGeom>
            <a:solidFill>
              <a:srgbClr val="EFE9E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B83CEB21-9793-5D28-A3D9-55E05A196CB1}"/>
                </a:ext>
              </a:extLst>
            </p:cNvPr>
            <p:cNvSpPr/>
            <p:nvPr/>
          </p:nvSpPr>
          <p:spPr>
            <a:xfrm rot="10800000">
              <a:off x="13794794" y="9021357"/>
              <a:ext cx="3240000" cy="1283274"/>
            </a:xfrm>
            <a:prstGeom prst="rect">
              <a:avLst/>
            </a:prstGeom>
            <a:solidFill>
              <a:srgbClr val="EFE9E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48399990-CF02-2B39-7E1A-9F050F9962D2}"/>
              </a:ext>
            </a:extLst>
          </p:cNvPr>
          <p:cNvSpPr/>
          <p:nvPr/>
        </p:nvSpPr>
        <p:spPr>
          <a:xfrm>
            <a:off x="10547587" y="10304632"/>
            <a:ext cx="3237413" cy="12002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ko-KR" altLang="en-US" sz="2400" b="1" dirty="0">
                <a:solidFill>
                  <a:schemeClr val="tx1"/>
                </a:solidFill>
              </a:rPr>
              <a:t>후드</a:t>
            </a:r>
            <a:endParaRPr lang="en-US" altLang="ko-KR" sz="2400" b="1" dirty="0">
              <a:solidFill>
                <a:schemeClr val="tx1"/>
              </a:solidFill>
            </a:endParaRPr>
          </a:p>
          <a:p>
            <a:pPr algn="ctr"/>
            <a:r>
              <a:rPr lang="en-US" altLang="ko-KR" sz="2000" b="1" dirty="0">
                <a:solidFill>
                  <a:schemeClr val="tx1"/>
                </a:solidFill>
              </a:rPr>
              <a:t>(</a:t>
            </a:r>
            <a:r>
              <a:rPr lang="en" altLang="ko-KR" sz="2000" b="1" dirty="0">
                <a:solidFill>
                  <a:schemeClr val="tx1"/>
                </a:solidFill>
              </a:rPr>
              <a:t>HRH90-WHHZCI</a:t>
            </a:r>
            <a:r>
              <a:rPr lang="en-US" altLang="ko-KR" sz="2000" b="1" dirty="0">
                <a:solidFill>
                  <a:schemeClr val="tx1"/>
                </a:solidFill>
              </a:rPr>
              <a:t>)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모서리가 둥근 직사각형 23">
            <a:extLst>
              <a:ext uri="{FF2B5EF4-FFF2-40B4-BE49-F238E27FC236}">
                <a16:creationId xmlns:a16="http://schemas.microsoft.com/office/drawing/2014/main" id="{7AC2A0CD-879A-CD63-F991-8C45BCBA471E}"/>
              </a:ext>
            </a:extLst>
          </p:cNvPr>
          <p:cNvSpPr/>
          <p:nvPr/>
        </p:nvSpPr>
        <p:spPr>
          <a:xfrm>
            <a:off x="10413917" y="10016534"/>
            <a:ext cx="82800" cy="626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25" name="모서리가 둥근 직사각형 24">
            <a:extLst>
              <a:ext uri="{FF2B5EF4-FFF2-40B4-BE49-F238E27FC236}">
                <a16:creationId xmlns:a16="http://schemas.microsoft.com/office/drawing/2014/main" id="{25327736-305A-AF41-C1FC-6B47D376EFA2}"/>
              </a:ext>
            </a:extLst>
          </p:cNvPr>
          <p:cNvSpPr/>
          <p:nvPr/>
        </p:nvSpPr>
        <p:spPr>
          <a:xfrm>
            <a:off x="12035842" y="9352627"/>
            <a:ext cx="82800" cy="626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모서리가 둥근 직사각형 25">
            <a:extLst>
              <a:ext uri="{FF2B5EF4-FFF2-40B4-BE49-F238E27FC236}">
                <a16:creationId xmlns:a16="http://schemas.microsoft.com/office/drawing/2014/main" id="{A94D78F7-2AA8-526D-B60B-6B3CA12C7E47}"/>
              </a:ext>
            </a:extLst>
          </p:cNvPr>
          <p:cNvSpPr/>
          <p:nvPr/>
        </p:nvSpPr>
        <p:spPr>
          <a:xfrm>
            <a:off x="12219101" y="9352627"/>
            <a:ext cx="82800" cy="626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FED881B3-A4CF-DE1C-1EC2-BF035099C27F}"/>
              </a:ext>
            </a:extLst>
          </p:cNvPr>
          <p:cNvGrpSpPr/>
          <p:nvPr/>
        </p:nvGrpSpPr>
        <p:grpSpPr>
          <a:xfrm>
            <a:off x="11771158" y="9099743"/>
            <a:ext cx="225285" cy="491752"/>
            <a:chOff x="13896902" y="2287988"/>
            <a:chExt cx="225285" cy="491752"/>
          </a:xfrm>
        </p:grpSpPr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DDCA8657-AD1C-AFAD-1CC8-0CF043C8207A}"/>
                </a:ext>
              </a:extLst>
            </p:cNvPr>
            <p:cNvSpPr/>
            <p:nvPr/>
          </p:nvSpPr>
          <p:spPr>
            <a:xfrm>
              <a:off x="13896902" y="2287988"/>
              <a:ext cx="225285" cy="49175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93146A4B-2ACA-97E4-62EE-C69F82803D70}"/>
                </a:ext>
              </a:extLst>
            </p:cNvPr>
            <p:cNvGrpSpPr/>
            <p:nvPr/>
          </p:nvGrpSpPr>
          <p:grpSpPr>
            <a:xfrm>
              <a:off x="13923827" y="2343937"/>
              <a:ext cx="171434" cy="379854"/>
              <a:chOff x="13923827" y="2351601"/>
              <a:chExt cx="171434" cy="379854"/>
            </a:xfrm>
          </p:grpSpPr>
          <p:sp>
            <p:nvSpPr>
              <p:cNvPr id="30" name="타원 29">
                <a:extLst>
                  <a:ext uri="{FF2B5EF4-FFF2-40B4-BE49-F238E27FC236}">
                    <a16:creationId xmlns:a16="http://schemas.microsoft.com/office/drawing/2014/main" id="{BD90231F-31BB-BEB2-7CBB-30A4F2CEF13A}"/>
                  </a:ext>
                </a:extLst>
              </p:cNvPr>
              <p:cNvSpPr/>
              <p:nvPr/>
            </p:nvSpPr>
            <p:spPr>
              <a:xfrm>
                <a:off x="13923827" y="235160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타원 30">
                <a:extLst>
                  <a:ext uri="{FF2B5EF4-FFF2-40B4-BE49-F238E27FC236}">
                    <a16:creationId xmlns:a16="http://schemas.microsoft.com/office/drawing/2014/main" id="{A7F9B888-D8AA-7428-3505-B303E0DBD389}"/>
                  </a:ext>
                </a:extLst>
              </p:cNvPr>
              <p:cNvSpPr/>
              <p:nvPr/>
            </p:nvSpPr>
            <p:spPr>
              <a:xfrm>
                <a:off x="13923827" y="256002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9FA33C76-B203-31FB-1EF4-81DABBA7B457}"/>
              </a:ext>
            </a:extLst>
          </p:cNvPr>
          <p:cNvGrpSpPr/>
          <p:nvPr/>
        </p:nvGrpSpPr>
        <p:grpSpPr>
          <a:xfrm>
            <a:off x="582149" y="17491282"/>
            <a:ext cx="225285" cy="491752"/>
            <a:chOff x="13896902" y="2287988"/>
            <a:chExt cx="225285" cy="491752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7AB52710-7AC7-8F3C-C751-472DA6692B3E}"/>
                </a:ext>
              </a:extLst>
            </p:cNvPr>
            <p:cNvSpPr/>
            <p:nvPr/>
          </p:nvSpPr>
          <p:spPr>
            <a:xfrm>
              <a:off x="13896902" y="2287988"/>
              <a:ext cx="225285" cy="49175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FB41BF88-ADCF-283B-1F1F-66F77464235B}"/>
                </a:ext>
              </a:extLst>
            </p:cNvPr>
            <p:cNvGrpSpPr/>
            <p:nvPr/>
          </p:nvGrpSpPr>
          <p:grpSpPr>
            <a:xfrm>
              <a:off x="13923827" y="2343937"/>
              <a:ext cx="171434" cy="379854"/>
              <a:chOff x="13923827" y="2351601"/>
              <a:chExt cx="171434" cy="379854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C827226E-33F8-D1B6-F4BF-2EFB9B5D1AF0}"/>
                  </a:ext>
                </a:extLst>
              </p:cNvPr>
              <p:cNvSpPr/>
              <p:nvPr/>
            </p:nvSpPr>
            <p:spPr>
              <a:xfrm>
                <a:off x="13923827" y="235160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9FDFC76B-489F-F53E-A98D-E0C33101EA49}"/>
                  </a:ext>
                </a:extLst>
              </p:cNvPr>
              <p:cNvSpPr/>
              <p:nvPr/>
            </p:nvSpPr>
            <p:spPr>
              <a:xfrm>
                <a:off x="13923827" y="256002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DE773085-DE37-89BC-344D-CA1014F91EBF}"/>
              </a:ext>
            </a:extLst>
          </p:cNvPr>
          <p:cNvGrpSpPr/>
          <p:nvPr/>
        </p:nvGrpSpPr>
        <p:grpSpPr>
          <a:xfrm>
            <a:off x="582149" y="18226601"/>
            <a:ext cx="225285" cy="491752"/>
            <a:chOff x="13896902" y="2287988"/>
            <a:chExt cx="225285" cy="491752"/>
          </a:xfrm>
        </p:grpSpPr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E8D4D870-F279-EDF4-D7BE-ACBFEC4ED367}"/>
                </a:ext>
              </a:extLst>
            </p:cNvPr>
            <p:cNvSpPr/>
            <p:nvPr/>
          </p:nvSpPr>
          <p:spPr>
            <a:xfrm>
              <a:off x="13896902" y="2287988"/>
              <a:ext cx="225285" cy="49175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DB21B2D2-09CF-9B4A-AA62-411A28A7EAC2}"/>
                </a:ext>
              </a:extLst>
            </p:cNvPr>
            <p:cNvGrpSpPr/>
            <p:nvPr/>
          </p:nvGrpSpPr>
          <p:grpSpPr>
            <a:xfrm>
              <a:off x="13923827" y="2343937"/>
              <a:ext cx="171434" cy="379854"/>
              <a:chOff x="13923827" y="2351601"/>
              <a:chExt cx="171434" cy="379854"/>
            </a:xfrm>
          </p:grpSpPr>
          <p:sp>
            <p:nvSpPr>
              <p:cNvPr id="32" name="타원 31">
                <a:extLst>
                  <a:ext uri="{FF2B5EF4-FFF2-40B4-BE49-F238E27FC236}">
                    <a16:creationId xmlns:a16="http://schemas.microsoft.com/office/drawing/2014/main" id="{60D4065C-2198-7566-BBBD-3F91AA5501D3}"/>
                  </a:ext>
                </a:extLst>
              </p:cNvPr>
              <p:cNvSpPr/>
              <p:nvPr/>
            </p:nvSpPr>
            <p:spPr>
              <a:xfrm>
                <a:off x="13923827" y="235160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타원 32">
                <a:extLst>
                  <a:ext uri="{FF2B5EF4-FFF2-40B4-BE49-F238E27FC236}">
                    <a16:creationId xmlns:a16="http://schemas.microsoft.com/office/drawing/2014/main" id="{CEF1C2B4-186C-15DC-1426-551B27D6142B}"/>
                  </a:ext>
                </a:extLst>
              </p:cNvPr>
              <p:cNvSpPr/>
              <p:nvPr/>
            </p:nvSpPr>
            <p:spPr>
              <a:xfrm>
                <a:off x="13923827" y="256002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8D577CC-17FE-4AD1-50E6-C3AA9EDA5BF7}"/>
              </a:ext>
            </a:extLst>
          </p:cNvPr>
          <p:cNvSpPr txBox="1"/>
          <p:nvPr/>
        </p:nvSpPr>
        <p:spPr>
          <a:xfrm>
            <a:off x="912449" y="17506326"/>
            <a:ext cx="164339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ko-KR" sz="2400" dirty="0"/>
              <a:t>3</a:t>
            </a:r>
            <a:r>
              <a:rPr lang="ko-KR" altLang="en-US" sz="2400" dirty="0"/>
              <a:t>번 분전함</a:t>
            </a:r>
            <a:endParaRPr lang="en-US" altLang="ko-KR" dirty="0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0324B9-8510-7F95-BEC5-D3DE379ACA74}"/>
              </a:ext>
            </a:extLst>
          </p:cNvPr>
          <p:cNvSpPr txBox="1"/>
          <p:nvPr/>
        </p:nvSpPr>
        <p:spPr>
          <a:xfrm>
            <a:off x="912449" y="18241645"/>
            <a:ext cx="164339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ko-KR" sz="2400" dirty="0"/>
              <a:t>4</a:t>
            </a:r>
            <a:r>
              <a:rPr lang="ko-KR" altLang="en-US" sz="2400" dirty="0"/>
              <a:t>번 분전함</a:t>
            </a:r>
            <a:endParaRPr lang="en-US" altLang="ko-K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293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5A1FE-A882-3F59-B25D-142272062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extBox 287">
            <a:extLst>
              <a:ext uri="{FF2B5EF4-FFF2-40B4-BE49-F238E27FC236}">
                <a16:creationId xmlns:a16="http://schemas.microsoft.com/office/drawing/2014/main" id="{BBA0417C-931A-5C85-F15B-35F02222CEB0}"/>
              </a:ext>
            </a:extLst>
          </p:cNvPr>
          <p:cNvSpPr txBox="1"/>
          <p:nvPr/>
        </p:nvSpPr>
        <p:spPr>
          <a:xfrm>
            <a:off x="933912" y="420136"/>
            <a:ext cx="584647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ko-KR" altLang="en-US" sz="4400" b="1" dirty="0">
                <a:solidFill>
                  <a:prstClr val="black"/>
                </a:solidFill>
                <a:latin typeface="Aptos Display" panose="02110004020202020204"/>
                <a:ea typeface="맑은 고딕" panose="020B0503020000020004" pitchFamily="50" charset="-127"/>
                <a:cs typeface="+mj-cs"/>
              </a:rPr>
              <a:t>주방 인테리어</a:t>
            </a:r>
            <a:r>
              <a:rPr lang="en-US" altLang="ko-KR" sz="4400" b="1" dirty="0">
                <a:solidFill>
                  <a:prstClr val="black"/>
                </a:solidFill>
                <a:latin typeface="Aptos Display" panose="02110004020202020204"/>
                <a:ea typeface="맑은 고딕" panose="020B0503020000020004" pitchFamily="50" charset="-127"/>
                <a:cs typeface="+mj-cs"/>
              </a:rPr>
              <a:t>: </a:t>
            </a:r>
            <a:r>
              <a:rPr lang="ko-KR" altLang="en-US" sz="4400" b="1" dirty="0">
                <a:solidFill>
                  <a:prstClr val="black"/>
                </a:solidFill>
                <a:latin typeface="Aptos Display" panose="02110004020202020204"/>
                <a:ea typeface="맑은 고딕" panose="020B0503020000020004" pitchFamily="50" charset="-127"/>
                <a:cs typeface="+mj-cs"/>
              </a:rPr>
              <a:t>시공 후 </a:t>
            </a:r>
            <a:endParaRPr lang="ko-KR" altLang="en-US" sz="800" b="1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55AD3E62-0E83-87B9-F3C8-7F8A076B852A}"/>
              </a:ext>
            </a:extLst>
          </p:cNvPr>
          <p:cNvSpPr/>
          <p:nvPr/>
        </p:nvSpPr>
        <p:spPr>
          <a:xfrm rot="16200000">
            <a:off x="9143265" y="1586480"/>
            <a:ext cx="1980000" cy="201599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400" b="1" dirty="0">
              <a:solidFill>
                <a:schemeClr val="tx1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DD3860B2-92F3-91B6-08C2-340404F4B930}"/>
              </a:ext>
            </a:extLst>
          </p:cNvPr>
          <p:cNvSpPr/>
          <p:nvPr/>
        </p:nvSpPr>
        <p:spPr>
          <a:xfrm rot="16200000">
            <a:off x="7127266" y="1586480"/>
            <a:ext cx="1980000" cy="201599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400" b="1" dirty="0">
              <a:solidFill>
                <a:schemeClr val="tx1"/>
              </a:solidFill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A53938A6-C9B9-FF82-35DE-8ABB66388E70}"/>
              </a:ext>
            </a:extLst>
          </p:cNvPr>
          <p:cNvSpPr/>
          <p:nvPr/>
        </p:nvSpPr>
        <p:spPr>
          <a:xfrm rot="16200000">
            <a:off x="8219186" y="582221"/>
            <a:ext cx="1812158" cy="4031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ko-KR" altLang="en-US" sz="2400" b="1" dirty="0">
                <a:solidFill>
                  <a:schemeClr val="tx1"/>
                </a:solidFill>
              </a:rPr>
              <a:t>홈바                 </a:t>
            </a:r>
            <a:r>
              <a:rPr lang="en-US" altLang="ko-KR" sz="2400" b="1" dirty="0">
                <a:solidFill>
                  <a:schemeClr val="tx1"/>
                </a:solidFill>
              </a:rPr>
              <a:t>-</a:t>
            </a:r>
            <a:r>
              <a:rPr lang="ko-KR" altLang="en-US" sz="24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B995E041-FD3A-3AF1-FA78-53A4F67D658F}"/>
              </a:ext>
            </a:extLst>
          </p:cNvPr>
          <p:cNvSpPr/>
          <p:nvPr/>
        </p:nvSpPr>
        <p:spPr>
          <a:xfrm rot="16200000">
            <a:off x="11231264" y="1514479"/>
            <a:ext cx="1980000" cy="2160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743419A2-7918-AD52-9EEB-7CF98111B965}"/>
              </a:ext>
            </a:extLst>
          </p:cNvPr>
          <p:cNvSpPr/>
          <p:nvPr/>
        </p:nvSpPr>
        <p:spPr>
          <a:xfrm rot="16200000">
            <a:off x="11371665" y="1773890"/>
            <a:ext cx="1699200" cy="189719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ko-KR" altLang="en-US" sz="2400" b="1" dirty="0">
                <a:solidFill>
                  <a:schemeClr val="bg1"/>
                </a:solidFill>
              </a:rPr>
              <a:t>광파오븐</a:t>
            </a:r>
            <a:endParaRPr lang="en-US" altLang="ko-KR" sz="2400" b="1" dirty="0">
              <a:solidFill>
                <a:schemeClr val="bg1"/>
              </a:solidFill>
            </a:endParaRPr>
          </a:p>
          <a:p>
            <a:pPr algn="ctr"/>
            <a:r>
              <a:rPr lang="en-US" altLang="ko-KR" dirty="0">
                <a:solidFill>
                  <a:schemeClr val="bg1"/>
                </a:solidFill>
              </a:rPr>
              <a:t>(ML32SW1)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9DA31E-9C65-04F6-36E2-FA03DDA842DF}"/>
              </a:ext>
            </a:extLst>
          </p:cNvPr>
          <p:cNvSpPr txBox="1"/>
          <p:nvPr/>
        </p:nvSpPr>
        <p:spPr>
          <a:xfrm rot="16200000">
            <a:off x="12774710" y="2593690"/>
            <a:ext cx="436569" cy="3243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</a:rPr>
              <a:t>472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7F2A63-A7A7-2C39-2DFC-56F2B4D9A080}"/>
              </a:ext>
            </a:extLst>
          </p:cNvPr>
          <p:cNvSpPr txBox="1"/>
          <p:nvPr/>
        </p:nvSpPr>
        <p:spPr>
          <a:xfrm>
            <a:off x="11951329" y="1897989"/>
            <a:ext cx="487440" cy="290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</a:rPr>
              <a:t>527</a:t>
            </a: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1ACACBB5-930B-4C41-41E3-94D7B4516E13}"/>
              </a:ext>
            </a:extLst>
          </p:cNvPr>
          <p:cNvSpPr/>
          <p:nvPr/>
        </p:nvSpPr>
        <p:spPr>
          <a:xfrm rot="16200000">
            <a:off x="8563895" y="2152960"/>
            <a:ext cx="1800000" cy="10630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</a:rPr>
              <a:t>커피머신</a:t>
            </a:r>
            <a:endParaRPr lang="en-US" altLang="ko-KR" sz="2000" b="1" dirty="0">
              <a:solidFill>
                <a:schemeClr val="bg1"/>
              </a:solidFill>
            </a:endParaRPr>
          </a:p>
          <a:p>
            <a:pPr algn="ctr"/>
            <a:r>
              <a:rPr lang="en-US" altLang="ko-KR" sz="1400" dirty="0">
                <a:solidFill>
                  <a:schemeClr val="bg1"/>
                </a:solidFill>
              </a:rPr>
              <a:t>(Momento</a:t>
            </a:r>
            <a:br>
              <a:rPr lang="en-US" altLang="ko-KR" sz="1400" dirty="0">
                <a:solidFill>
                  <a:schemeClr val="bg1"/>
                </a:solidFill>
              </a:rPr>
            </a:br>
            <a:r>
              <a:rPr lang="en-US" altLang="ko-KR" sz="1400" dirty="0">
                <a:solidFill>
                  <a:schemeClr val="bg1"/>
                </a:solidFill>
              </a:rPr>
              <a:t>100)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C71A91-0B66-3B45-2A4D-876C5F2C853B}"/>
              </a:ext>
            </a:extLst>
          </p:cNvPr>
          <p:cNvSpPr txBox="1"/>
          <p:nvPr/>
        </p:nvSpPr>
        <p:spPr>
          <a:xfrm rot="16200000">
            <a:off x="9603860" y="2499815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</a:rPr>
              <a:t>500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7879F0-4853-8D8B-854B-219F641274F3}"/>
              </a:ext>
            </a:extLst>
          </p:cNvPr>
          <p:cNvSpPr txBox="1"/>
          <p:nvPr/>
        </p:nvSpPr>
        <p:spPr>
          <a:xfrm>
            <a:off x="9293728" y="1819142"/>
            <a:ext cx="310956" cy="325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</a:rPr>
              <a:t>300</a:t>
            </a: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2C735E5F-4345-1793-5A90-35F320FBB96D}"/>
              </a:ext>
            </a:extLst>
          </p:cNvPr>
          <p:cNvSpPr/>
          <p:nvPr/>
        </p:nvSpPr>
        <p:spPr>
          <a:xfrm rot="16200000">
            <a:off x="706343" y="1280480"/>
            <a:ext cx="2844000" cy="349199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66615651-8C48-D30A-7766-DB2B195CC729}"/>
              </a:ext>
            </a:extLst>
          </p:cNvPr>
          <p:cNvSpPr/>
          <p:nvPr/>
        </p:nvSpPr>
        <p:spPr>
          <a:xfrm rot="16200000">
            <a:off x="4067266" y="1406480"/>
            <a:ext cx="2844000" cy="3240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C50F83E9-7EAA-4153-E40F-13628BB769A4}"/>
              </a:ext>
            </a:extLst>
          </p:cNvPr>
          <p:cNvSpPr/>
          <p:nvPr/>
        </p:nvSpPr>
        <p:spPr>
          <a:xfrm rot="16200000">
            <a:off x="490343" y="1860101"/>
            <a:ext cx="3276000" cy="3276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lIns="288000" rtlCol="0" anchor="ctr"/>
          <a:lstStyle/>
          <a:p>
            <a:pPr algn="ctr"/>
            <a:r>
              <a:rPr lang="ko-KR" altLang="en-US" sz="2400" b="1" dirty="0">
                <a:solidFill>
                  <a:schemeClr val="bg1"/>
                </a:solidFill>
              </a:rPr>
              <a:t>뚱땡이</a:t>
            </a:r>
            <a:endParaRPr lang="en-US" altLang="ko-KR" sz="2400" b="1" dirty="0">
              <a:solidFill>
                <a:schemeClr val="bg1"/>
              </a:solidFill>
            </a:endParaRPr>
          </a:p>
          <a:p>
            <a:pPr algn="ctr"/>
            <a:r>
              <a:rPr lang="ko-KR" altLang="en-US" sz="2400" b="1" dirty="0">
                <a:solidFill>
                  <a:schemeClr val="bg1"/>
                </a:solidFill>
              </a:rPr>
              <a:t>냉장고</a:t>
            </a:r>
            <a:b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맑은 고딕" panose="020B0503020000020004" pitchFamily="34" charset="-127"/>
                <a:cs typeface="+mn-cs"/>
              </a:rPr>
            </a:b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맑은 고딕" panose="020B0503020000020004" pitchFamily="34" charset="-127"/>
                <a:cs typeface="+mn-cs"/>
              </a:rPr>
              <a:t>(RF85T911T2)</a:t>
            </a:r>
            <a:endParaRPr lang="ko-KR" altLang="en-US" sz="2400" b="1" dirty="0">
              <a:solidFill>
                <a:schemeClr val="bg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399990F-C374-2C8A-99CB-BA5FAE99D27D}"/>
              </a:ext>
            </a:extLst>
          </p:cNvPr>
          <p:cNvSpPr txBox="1"/>
          <p:nvPr/>
        </p:nvSpPr>
        <p:spPr>
          <a:xfrm rot="16200000">
            <a:off x="3259484" y="3313435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</a:rPr>
              <a:t>915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18E4AD4-9990-39F4-F1A6-FE20B7E7D07E}"/>
              </a:ext>
            </a:extLst>
          </p:cNvPr>
          <p:cNvSpPr txBox="1"/>
          <p:nvPr/>
        </p:nvSpPr>
        <p:spPr>
          <a:xfrm>
            <a:off x="1850864" y="1867248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</a:rPr>
              <a:t>910</a:t>
            </a:r>
          </a:p>
        </p:txBody>
      </p: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7C203C7F-A707-10C7-EBDE-0A3D6CF54B35}"/>
              </a:ext>
            </a:extLst>
          </p:cNvPr>
          <p:cNvGrpSpPr/>
          <p:nvPr/>
        </p:nvGrpSpPr>
        <p:grpSpPr>
          <a:xfrm rot="16200000">
            <a:off x="1952397" y="3322153"/>
            <a:ext cx="351894" cy="3276000"/>
            <a:chOff x="7925524" y="11154157"/>
            <a:chExt cx="646151" cy="3000679"/>
          </a:xfrm>
        </p:grpSpPr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5B1CD2A5-0264-7A62-1DB7-DD7D3C80F8BF}"/>
                </a:ext>
              </a:extLst>
            </p:cNvPr>
            <p:cNvSpPr/>
            <p:nvPr/>
          </p:nvSpPr>
          <p:spPr>
            <a:xfrm>
              <a:off x="7925524" y="11154157"/>
              <a:ext cx="646151" cy="14680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AFDA4EDB-D439-273C-007F-8571CC7346BE}"/>
                </a:ext>
              </a:extLst>
            </p:cNvPr>
            <p:cNvSpPr/>
            <p:nvPr/>
          </p:nvSpPr>
          <p:spPr>
            <a:xfrm>
              <a:off x="7925524" y="12686819"/>
              <a:ext cx="646151" cy="14680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14535E76-4E33-0362-226B-3365ADB59E0C}"/>
              </a:ext>
            </a:extLst>
          </p:cNvPr>
          <p:cNvSpPr/>
          <p:nvPr/>
        </p:nvSpPr>
        <p:spPr>
          <a:xfrm rot="16200000">
            <a:off x="3779266" y="2067101"/>
            <a:ext cx="2790000" cy="2376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lIns="251999" rtlCol="0" anchor="ctr"/>
          <a:lstStyle/>
          <a:p>
            <a:pPr algn="ctr"/>
            <a:r>
              <a:rPr lang="ko-KR" altLang="en-US" sz="2400" b="1" dirty="0">
                <a:solidFill>
                  <a:schemeClr val="bg1"/>
                </a:solidFill>
              </a:rPr>
              <a:t>김치</a:t>
            </a:r>
            <a:endParaRPr lang="en-US" altLang="ko-KR" sz="2400" b="1" dirty="0">
              <a:solidFill>
                <a:schemeClr val="bg1"/>
              </a:solidFill>
            </a:endParaRPr>
          </a:p>
          <a:p>
            <a:pPr algn="ctr"/>
            <a:r>
              <a:rPr lang="ko-KR" altLang="en-US" sz="2400" b="1" dirty="0">
                <a:solidFill>
                  <a:schemeClr val="bg1"/>
                </a:solidFill>
              </a:rPr>
              <a:t>냉장고</a:t>
            </a:r>
            <a:br>
              <a:rPr lang="en-US" altLang="ko-KR" sz="2400" b="1" dirty="0">
                <a:solidFill>
                  <a:schemeClr val="bg1"/>
                </a:solidFill>
              </a:rPr>
            </a:br>
            <a:r>
              <a:rPr lang="en-US" altLang="ko-KR" dirty="0">
                <a:solidFill>
                  <a:schemeClr val="bg1"/>
                </a:solidFill>
              </a:rPr>
              <a:t>(JDT42DLRZBS)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ECA6083-091C-0770-D10B-9D0E3BFE36A3}"/>
              </a:ext>
            </a:extLst>
          </p:cNvPr>
          <p:cNvSpPr txBox="1"/>
          <p:nvPr/>
        </p:nvSpPr>
        <p:spPr>
          <a:xfrm rot="16200000">
            <a:off x="5821822" y="3070435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</a:rPr>
              <a:t>775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DD23F6A-A4D6-380A-F5CA-343C7E40FF25}"/>
              </a:ext>
            </a:extLst>
          </p:cNvPr>
          <p:cNvSpPr txBox="1"/>
          <p:nvPr/>
        </p:nvSpPr>
        <p:spPr>
          <a:xfrm>
            <a:off x="4896787" y="1867248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</a:rPr>
              <a:t>660</a:t>
            </a: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56CC61AD-7CE7-8831-518C-9900BE0575FE}"/>
              </a:ext>
            </a:extLst>
          </p:cNvPr>
          <p:cNvSpPr/>
          <p:nvPr/>
        </p:nvSpPr>
        <p:spPr>
          <a:xfrm rot="16200000">
            <a:off x="5027208" y="3315043"/>
            <a:ext cx="302232" cy="23678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D7DF2A95-D6F3-DABF-9BB8-12C0F1ECC68D}"/>
              </a:ext>
            </a:extLst>
          </p:cNvPr>
          <p:cNvSpPr/>
          <p:nvPr/>
        </p:nvSpPr>
        <p:spPr>
          <a:xfrm rot="16200000">
            <a:off x="3980866" y="1865501"/>
            <a:ext cx="3016800" cy="300600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583E6E2-8E46-7CF2-9E15-4CBB817F1D1E}"/>
              </a:ext>
            </a:extLst>
          </p:cNvPr>
          <p:cNvSpPr txBox="1"/>
          <p:nvPr/>
        </p:nvSpPr>
        <p:spPr>
          <a:xfrm rot="16200000">
            <a:off x="6510945" y="3077582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</a:rPr>
              <a:t>838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661F170-DDC8-E61D-AE41-F04C95418AAB}"/>
              </a:ext>
            </a:extLst>
          </p:cNvPr>
          <p:cNvSpPr txBox="1"/>
          <p:nvPr/>
        </p:nvSpPr>
        <p:spPr>
          <a:xfrm>
            <a:off x="6380267" y="1874395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</a:rPr>
              <a:t>835</a:t>
            </a: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93CF0A78-C68E-EBA9-CACE-9A56DB41D7F8}"/>
              </a:ext>
            </a:extLst>
          </p:cNvPr>
          <p:cNvSpPr/>
          <p:nvPr/>
        </p:nvSpPr>
        <p:spPr>
          <a:xfrm rot="16200000">
            <a:off x="6763175" y="4102390"/>
            <a:ext cx="80181" cy="612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8B00A1A-996A-36BB-32EB-28CD2F43AB62}"/>
              </a:ext>
            </a:extLst>
          </p:cNvPr>
          <p:cNvSpPr txBox="1"/>
          <p:nvPr/>
        </p:nvSpPr>
        <p:spPr>
          <a:xfrm rot="16200000">
            <a:off x="5767202" y="3077582"/>
            <a:ext cx="162255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</a:rPr>
              <a:t>(Z499MPSF11)</a:t>
            </a:r>
          </a:p>
        </p:txBody>
      </p:sp>
      <p:cxnSp>
        <p:nvCxnSpPr>
          <p:cNvPr id="59" name="직선 연결선[R] 58">
            <a:extLst>
              <a:ext uri="{FF2B5EF4-FFF2-40B4-BE49-F238E27FC236}">
                <a16:creationId xmlns:a16="http://schemas.microsoft.com/office/drawing/2014/main" id="{66566F56-6D9A-6885-60A8-0CB43331B722}"/>
              </a:ext>
            </a:extLst>
          </p:cNvPr>
          <p:cNvCxnSpPr>
            <a:cxnSpLocks/>
          </p:cNvCxnSpPr>
          <p:nvPr/>
        </p:nvCxnSpPr>
        <p:spPr>
          <a:xfrm rot="16200000" flipH="1">
            <a:off x="12609049" y="2598222"/>
            <a:ext cx="197251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직선 연결선[R] 59">
            <a:extLst>
              <a:ext uri="{FF2B5EF4-FFF2-40B4-BE49-F238E27FC236}">
                <a16:creationId xmlns:a16="http://schemas.microsoft.com/office/drawing/2014/main" id="{9E170E1C-9814-AD07-0CCC-8E03DCCD07D7}"/>
              </a:ext>
            </a:extLst>
          </p:cNvPr>
          <p:cNvCxnSpPr>
            <a:cxnSpLocks/>
          </p:cNvCxnSpPr>
          <p:nvPr/>
        </p:nvCxnSpPr>
        <p:spPr>
          <a:xfrm rot="16200000">
            <a:off x="13539694" y="3394342"/>
            <a:ext cx="0" cy="38027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340C006B-86E1-8DCC-EDA9-AC30DDFDD1E3}"/>
              </a:ext>
            </a:extLst>
          </p:cNvPr>
          <p:cNvSpPr txBox="1"/>
          <p:nvPr/>
        </p:nvSpPr>
        <p:spPr>
          <a:xfrm rot="16200000">
            <a:off x="13307543" y="2413556"/>
            <a:ext cx="5549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550</a:t>
            </a:r>
            <a:endParaRPr lang="ko-KR" altLang="en-US" dirty="0"/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91A03692-B7F0-F55F-9C96-8C3FEAAEEDD4}"/>
              </a:ext>
            </a:extLst>
          </p:cNvPr>
          <p:cNvSpPr/>
          <p:nvPr/>
        </p:nvSpPr>
        <p:spPr>
          <a:xfrm rot="16200000" flipV="1">
            <a:off x="12338358" y="2567385"/>
            <a:ext cx="1980000" cy="541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5F40D6C7-E704-3F5B-699C-D1360257B5AA}"/>
              </a:ext>
            </a:extLst>
          </p:cNvPr>
          <p:cNvSpPr/>
          <p:nvPr/>
        </p:nvSpPr>
        <p:spPr>
          <a:xfrm rot="16200000">
            <a:off x="13135832" y="2046926"/>
            <a:ext cx="493437" cy="541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6A6D830D-F0CC-058E-7755-B4398C921738}"/>
              </a:ext>
            </a:extLst>
          </p:cNvPr>
          <p:cNvSpPr/>
          <p:nvPr/>
        </p:nvSpPr>
        <p:spPr>
          <a:xfrm rot="16200000">
            <a:off x="7119884" y="1852243"/>
            <a:ext cx="1065144" cy="92961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</a:rPr>
              <a:t>캡슐</a:t>
            </a:r>
            <a:endParaRPr lang="en-US" altLang="ko-KR" sz="2000" b="1" dirty="0">
              <a:solidFill>
                <a:schemeClr val="bg1"/>
              </a:solidFill>
            </a:endParaRPr>
          </a:p>
          <a:p>
            <a:pPr algn="ctr"/>
            <a:r>
              <a:rPr lang="ko-KR" altLang="en-US" sz="2000" b="1" dirty="0">
                <a:solidFill>
                  <a:schemeClr val="bg1"/>
                </a:solidFill>
              </a:rPr>
              <a:t>정리대</a:t>
            </a:r>
            <a:endParaRPr lang="en-US" altLang="ko-KR" sz="2000" b="1" dirty="0">
              <a:solidFill>
                <a:schemeClr val="bg1"/>
              </a:solidFill>
            </a:endParaRPr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9413F06F-C7CC-47D9-FF6D-CC3D40209C4B}"/>
              </a:ext>
            </a:extLst>
          </p:cNvPr>
          <p:cNvSpPr/>
          <p:nvPr/>
        </p:nvSpPr>
        <p:spPr>
          <a:xfrm>
            <a:off x="10764378" y="1749719"/>
            <a:ext cx="225285" cy="87762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E98368D7-BD79-C9AE-7B7B-26C620CC2994}"/>
              </a:ext>
            </a:extLst>
          </p:cNvPr>
          <p:cNvSpPr/>
          <p:nvPr/>
        </p:nvSpPr>
        <p:spPr>
          <a:xfrm>
            <a:off x="10791303" y="1877815"/>
            <a:ext cx="171434" cy="1728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7" name="타원 66">
            <a:extLst>
              <a:ext uri="{FF2B5EF4-FFF2-40B4-BE49-F238E27FC236}">
                <a16:creationId xmlns:a16="http://schemas.microsoft.com/office/drawing/2014/main" id="{629D3893-22B1-8EAD-AEF3-65714F6C874C}"/>
              </a:ext>
            </a:extLst>
          </p:cNvPr>
          <p:cNvSpPr/>
          <p:nvPr/>
        </p:nvSpPr>
        <p:spPr>
          <a:xfrm>
            <a:off x="10791303" y="2116554"/>
            <a:ext cx="171434" cy="171434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8" name="타원 67">
            <a:extLst>
              <a:ext uri="{FF2B5EF4-FFF2-40B4-BE49-F238E27FC236}">
                <a16:creationId xmlns:a16="http://schemas.microsoft.com/office/drawing/2014/main" id="{26CF4D33-9EDA-D967-2912-3D27B62909CE}"/>
              </a:ext>
            </a:extLst>
          </p:cNvPr>
          <p:cNvSpPr/>
          <p:nvPr/>
        </p:nvSpPr>
        <p:spPr>
          <a:xfrm>
            <a:off x="10791303" y="2355291"/>
            <a:ext cx="171434" cy="171434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cxnSp>
        <p:nvCxnSpPr>
          <p:cNvPr id="70" name="직선 연결선[R] 69">
            <a:extLst>
              <a:ext uri="{FF2B5EF4-FFF2-40B4-BE49-F238E27FC236}">
                <a16:creationId xmlns:a16="http://schemas.microsoft.com/office/drawing/2014/main" id="{A4035C42-2DDE-699C-E77F-A140E891D8C8}"/>
              </a:ext>
            </a:extLst>
          </p:cNvPr>
          <p:cNvCxnSpPr>
            <a:cxnSpLocks/>
          </p:cNvCxnSpPr>
          <p:nvPr/>
        </p:nvCxnSpPr>
        <p:spPr>
          <a:xfrm rot="16200000">
            <a:off x="13539694" y="1414342"/>
            <a:ext cx="0" cy="38027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직사각형 8">
            <a:extLst>
              <a:ext uri="{FF2B5EF4-FFF2-40B4-BE49-F238E27FC236}">
                <a16:creationId xmlns:a16="http://schemas.microsoft.com/office/drawing/2014/main" id="{3A1867AB-DDB6-E633-7B6D-605803EF7A5A}"/>
              </a:ext>
            </a:extLst>
          </p:cNvPr>
          <p:cNvSpPr/>
          <p:nvPr/>
        </p:nvSpPr>
        <p:spPr>
          <a:xfrm rot="16200000">
            <a:off x="8945268" y="6012709"/>
            <a:ext cx="2375993" cy="2015999"/>
          </a:xfrm>
          <a:prstGeom prst="rect">
            <a:avLst/>
          </a:prstGeom>
          <a:solidFill>
            <a:srgbClr val="EFE9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400" b="1" dirty="0">
              <a:solidFill>
                <a:schemeClr val="tx1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4C53934-E3D5-B848-2E28-CA23D247D00F}"/>
              </a:ext>
            </a:extLst>
          </p:cNvPr>
          <p:cNvSpPr/>
          <p:nvPr/>
        </p:nvSpPr>
        <p:spPr>
          <a:xfrm rot="16200000">
            <a:off x="6929269" y="6012709"/>
            <a:ext cx="2375993" cy="2015999"/>
          </a:xfrm>
          <a:prstGeom prst="rect">
            <a:avLst/>
          </a:prstGeom>
          <a:solidFill>
            <a:srgbClr val="EFE9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400" b="1" dirty="0">
              <a:solidFill>
                <a:schemeClr val="tx1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5A5BBB7-31F3-0366-6287-785F53AB15A7}"/>
              </a:ext>
            </a:extLst>
          </p:cNvPr>
          <p:cNvSpPr/>
          <p:nvPr/>
        </p:nvSpPr>
        <p:spPr>
          <a:xfrm rot="16200000">
            <a:off x="11033266" y="5940708"/>
            <a:ext cx="2375993" cy="2160000"/>
          </a:xfrm>
          <a:prstGeom prst="rect">
            <a:avLst/>
          </a:prstGeom>
          <a:solidFill>
            <a:srgbClr val="EFE9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D3D85121-1474-2B78-34D8-99B2205A41F0}"/>
              </a:ext>
            </a:extLst>
          </p:cNvPr>
          <p:cNvSpPr/>
          <p:nvPr/>
        </p:nvSpPr>
        <p:spPr>
          <a:xfrm rot="16200000">
            <a:off x="-1291657" y="8982712"/>
            <a:ext cx="6840000" cy="3491999"/>
          </a:xfrm>
          <a:prstGeom prst="rect">
            <a:avLst/>
          </a:prstGeom>
          <a:solidFill>
            <a:srgbClr val="EFEF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B714F810-048A-CC18-BE97-EA9DF9031A68}"/>
              </a:ext>
            </a:extLst>
          </p:cNvPr>
          <p:cNvSpPr/>
          <p:nvPr/>
        </p:nvSpPr>
        <p:spPr>
          <a:xfrm rot="16200000">
            <a:off x="2069265" y="9108712"/>
            <a:ext cx="6840000" cy="3240000"/>
          </a:xfrm>
          <a:prstGeom prst="rect">
            <a:avLst/>
          </a:prstGeom>
          <a:solidFill>
            <a:srgbClr val="EFEF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9E9F4544-07EE-4FB2-CB40-0EE280FC4C78}"/>
              </a:ext>
            </a:extLst>
          </p:cNvPr>
          <p:cNvGrpSpPr/>
          <p:nvPr/>
        </p:nvGrpSpPr>
        <p:grpSpPr>
          <a:xfrm>
            <a:off x="3869265" y="5832713"/>
            <a:ext cx="3239999" cy="1476000"/>
            <a:chOff x="3869265" y="8331937"/>
            <a:chExt cx="6480000" cy="1476000"/>
          </a:xfrm>
          <a:solidFill>
            <a:srgbClr val="EFE9E4"/>
          </a:solidFill>
        </p:grpSpPr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51CFBCFD-175E-1025-A658-8397B4FD3B64}"/>
                </a:ext>
              </a:extLst>
            </p:cNvPr>
            <p:cNvSpPr/>
            <p:nvPr/>
          </p:nvSpPr>
          <p:spPr>
            <a:xfrm rot="16200000">
              <a:off x="4751265" y="7449937"/>
              <a:ext cx="1475999" cy="32400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752C175A-08DD-21E6-C0DB-EF6CA43170FF}"/>
                </a:ext>
              </a:extLst>
            </p:cNvPr>
            <p:cNvSpPr/>
            <p:nvPr/>
          </p:nvSpPr>
          <p:spPr>
            <a:xfrm rot="16200000">
              <a:off x="7991265" y="7449938"/>
              <a:ext cx="1475999" cy="32400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18C97032-8E03-7C51-256C-B3606920CFA8}"/>
              </a:ext>
            </a:extLst>
          </p:cNvPr>
          <p:cNvGrpSpPr/>
          <p:nvPr/>
        </p:nvGrpSpPr>
        <p:grpSpPr>
          <a:xfrm>
            <a:off x="382343" y="5832713"/>
            <a:ext cx="3486920" cy="1475999"/>
            <a:chOff x="382343" y="8331937"/>
            <a:chExt cx="6978920" cy="1475999"/>
          </a:xfrm>
          <a:solidFill>
            <a:srgbClr val="EFE9E4"/>
          </a:solidFill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48A101AF-0B8B-F617-5B2B-476E5B03CC1B}"/>
                </a:ext>
              </a:extLst>
            </p:cNvPr>
            <p:cNvSpPr/>
            <p:nvPr/>
          </p:nvSpPr>
          <p:spPr>
            <a:xfrm rot="16200000">
              <a:off x="1390343" y="7323937"/>
              <a:ext cx="1475999" cy="349199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6AB41444-4902-86CA-3833-BAEDA6E482A6}"/>
                </a:ext>
              </a:extLst>
            </p:cNvPr>
            <p:cNvSpPr/>
            <p:nvPr/>
          </p:nvSpPr>
          <p:spPr>
            <a:xfrm rot="16200000">
              <a:off x="4877264" y="7323937"/>
              <a:ext cx="1475999" cy="349199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ED0E4BCB-0DF2-3AED-85B0-0598DFB3C9ED}"/>
              </a:ext>
            </a:extLst>
          </p:cNvPr>
          <p:cNvSpPr/>
          <p:nvPr/>
        </p:nvSpPr>
        <p:spPr>
          <a:xfrm rot="16200000">
            <a:off x="7397266" y="12420712"/>
            <a:ext cx="1440000" cy="2015999"/>
          </a:xfrm>
          <a:prstGeom prst="rect">
            <a:avLst/>
          </a:prstGeom>
          <a:solidFill>
            <a:srgbClr val="EFE9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400" b="1" dirty="0">
              <a:solidFill>
                <a:schemeClr val="tx1"/>
              </a:solidFill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E657F795-ADCE-63EA-8683-9B1D39F25E83}"/>
              </a:ext>
            </a:extLst>
          </p:cNvPr>
          <p:cNvSpPr/>
          <p:nvPr/>
        </p:nvSpPr>
        <p:spPr>
          <a:xfrm rot="16200000">
            <a:off x="7397268" y="10980710"/>
            <a:ext cx="1440000" cy="2015999"/>
          </a:xfrm>
          <a:prstGeom prst="rect">
            <a:avLst/>
          </a:prstGeom>
          <a:solidFill>
            <a:srgbClr val="EFE9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400" b="1" dirty="0">
              <a:solidFill>
                <a:schemeClr val="tx1"/>
              </a:solidFill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BCD8B5DC-9F4A-3C0B-9EED-4FD252CBCDCE}"/>
              </a:ext>
            </a:extLst>
          </p:cNvPr>
          <p:cNvSpPr/>
          <p:nvPr/>
        </p:nvSpPr>
        <p:spPr>
          <a:xfrm rot="16200000">
            <a:off x="9413264" y="12420712"/>
            <a:ext cx="1440000" cy="2015999"/>
          </a:xfrm>
          <a:prstGeom prst="rect">
            <a:avLst/>
          </a:prstGeom>
          <a:solidFill>
            <a:srgbClr val="EFE9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400" b="1" dirty="0">
              <a:solidFill>
                <a:schemeClr val="tx1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57E5D8C2-8801-DDEF-46D5-509D2B33359E}"/>
              </a:ext>
            </a:extLst>
          </p:cNvPr>
          <p:cNvSpPr/>
          <p:nvPr/>
        </p:nvSpPr>
        <p:spPr>
          <a:xfrm rot="16200000">
            <a:off x="9413266" y="10980710"/>
            <a:ext cx="1440000" cy="2015999"/>
          </a:xfrm>
          <a:prstGeom prst="rect">
            <a:avLst/>
          </a:prstGeom>
          <a:solidFill>
            <a:srgbClr val="EFE9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400" b="1" dirty="0">
              <a:solidFill>
                <a:schemeClr val="tx1"/>
              </a:solidFill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0B11D200-E054-3352-9EAE-886A010B393C}"/>
              </a:ext>
            </a:extLst>
          </p:cNvPr>
          <p:cNvSpPr/>
          <p:nvPr/>
        </p:nvSpPr>
        <p:spPr>
          <a:xfrm rot="16200000">
            <a:off x="10781262" y="11628710"/>
            <a:ext cx="2880002" cy="2160000"/>
          </a:xfrm>
          <a:prstGeom prst="rect">
            <a:avLst/>
          </a:prstGeom>
          <a:solidFill>
            <a:srgbClr val="EFE9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FC7DEB44-A321-20B5-541B-2176A8F35CD0}"/>
              </a:ext>
            </a:extLst>
          </p:cNvPr>
          <p:cNvSpPr/>
          <p:nvPr/>
        </p:nvSpPr>
        <p:spPr>
          <a:xfrm rot="16200000">
            <a:off x="11501263" y="9468709"/>
            <a:ext cx="1440000" cy="2160000"/>
          </a:xfrm>
          <a:prstGeom prst="rect">
            <a:avLst/>
          </a:prstGeom>
          <a:solidFill>
            <a:srgbClr val="EFE9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A61BCABF-51A4-2CE4-AB77-6DECAC041D45}"/>
              </a:ext>
            </a:extLst>
          </p:cNvPr>
          <p:cNvSpPr/>
          <p:nvPr/>
        </p:nvSpPr>
        <p:spPr>
          <a:xfrm rot="16200000">
            <a:off x="11411263" y="7938707"/>
            <a:ext cx="1620000" cy="2160000"/>
          </a:xfrm>
          <a:prstGeom prst="rect">
            <a:avLst/>
          </a:prstGeom>
          <a:solidFill>
            <a:srgbClr val="EFE9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16DD0A32-3FF5-404C-7145-6D4CE1DE61E0}"/>
              </a:ext>
            </a:extLst>
          </p:cNvPr>
          <p:cNvSpPr/>
          <p:nvPr/>
        </p:nvSpPr>
        <p:spPr>
          <a:xfrm>
            <a:off x="7114345" y="8208705"/>
            <a:ext cx="4024762" cy="3060001"/>
          </a:xfrm>
          <a:prstGeom prst="rect">
            <a:avLst/>
          </a:prstGeom>
          <a:gradFill flip="none" rotWithShape="1">
            <a:gsLst>
              <a:gs pos="0">
                <a:srgbClr val="D2A97E">
                  <a:shade val="30000"/>
                  <a:satMod val="115000"/>
                </a:srgbClr>
              </a:gs>
              <a:gs pos="50000">
                <a:srgbClr val="D2A97E">
                  <a:shade val="67500"/>
                  <a:satMod val="115000"/>
                </a:srgbClr>
              </a:gs>
              <a:gs pos="100000">
                <a:srgbClr val="D2A97E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400" b="1" dirty="0">
              <a:solidFill>
                <a:schemeClr val="tx1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5B5D5EC-3C7C-7B3C-281B-E2AC2220A4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6412" r="23791" b="13002"/>
          <a:stretch>
            <a:fillRect/>
          </a:stretch>
        </p:blipFill>
        <p:spPr bwMode="auto">
          <a:xfrm>
            <a:off x="8777149" y="9432707"/>
            <a:ext cx="1339596" cy="179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광파오븐/전자레인지 LG 디오스 광파오븐 (ML32UW1.CKOR) 줌이미지 1">
            <a:extLst>
              <a:ext uri="{FF2B5EF4-FFF2-40B4-BE49-F238E27FC236}">
                <a16:creationId xmlns:a16="http://schemas.microsoft.com/office/drawing/2014/main" id="{FF62A93E-F93E-854C-B885-0BC8AD2A53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5" t="22744" r="8831" b="16451"/>
          <a:stretch>
            <a:fillRect/>
          </a:stretch>
        </p:blipFill>
        <p:spPr bwMode="auto">
          <a:xfrm>
            <a:off x="11272662" y="8379972"/>
            <a:ext cx="1897200" cy="140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4CB89C4-A448-C586-E5DF-1C86B2414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363" y="10057795"/>
            <a:ext cx="1064100" cy="106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모서리가 둥근 직사각형 80">
            <a:extLst>
              <a:ext uri="{FF2B5EF4-FFF2-40B4-BE49-F238E27FC236}">
                <a16:creationId xmlns:a16="http://schemas.microsoft.com/office/drawing/2014/main" id="{01C7841B-4497-65C3-AEF5-28DAFF639E52}"/>
              </a:ext>
            </a:extLst>
          </p:cNvPr>
          <p:cNvSpPr/>
          <p:nvPr/>
        </p:nvSpPr>
        <p:spPr>
          <a:xfrm>
            <a:off x="7804093" y="12753060"/>
            <a:ext cx="626347" cy="8312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82" name="모서리가 둥근 직사각형 81">
            <a:extLst>
              <a:ext uri="{FF2B5EF4-FFF2-40B4-BE49-F238E27FC236}">
                <a16:creationId xmlns:a16="http://schemas.microsoft.com/office/drawing/2014/main" id="{6985F4A7-36D6-1731-32EF-F850DEC70FCB}"/>
              </a:ext>
            </a:extLst>
          </p:cNvPr>
          <p:cNvSpPr/>
          <p:nvPr/>
        </p:nvSpPr>
        <p:spPr>
          <a:xfrm>
            <a:off x="7804093" y="11310759"/>
            <a:ext cx="626347" cy="8312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83" name="모서리가 둥근 직사각형 82">
            <a:extLst>
              <a:ext uri="{FF2B5EF4-FFF2-40B4-BE49-F238E27FC236}">
                <a16:creationId xmlns:a16="http://schemas.microsoft.com/office/drawing/2014/main" id="{C5251B9F-D5DA-5D1A-7313-D328B0FA6FA2}"/>
              </a:ext>
            </a:extLst>
          </p:cNvPr>
          <p:cNvSpPr/>
          <p:nvPr/>
        </p:nvSpPr>
        <p:spPr>
          <a:xfrm>
            <a:off x="9820088" y="12753060"/>
            <a:ext cx="626347" cy="8312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84" name="모서리가 둥근 직사각형 83">
            <a:extLst>
              <a:ext uri="{FF2B5EF4-FFF2-40B4-BE49-F238E27FC236}">
                <a16:creationId xmlns:a16="http://schemas.microsoft.com/office/drawing/2014/main" id="{34968128-1568-2FBE-763E-952D9CE2905B}"/>
              </a:ext>
            </a:extLst>
          </p:cNvPr>
          <p:cNvSpPr/>
          <p:nvPr/>
        </p:nvSpPr>
        <p:spPr>
          <a:xfrm>
            <a:off x="9820088" y="11310759"/>
            <a:ext cx="626347" cy="8312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86" name="직사각형 85">
            <a:extLst>
              <a:ext uri="{FF2B5EF4-FFF2-40B4-BE49-F238E27FC236}">
                <a16:creationId xmlns:a16="http://schemas.microsoft.com/office/drawing/2014/main" id="{41B2EE24-246C-82C5-828A-ACA8188C6E08}"/>
              </a:ext>
            </a:extLst>
          </p:cNvPr>
          <p:cNvSpPr/>
          <p:nvPr/>
        </p:nvSpPr>
        <p:spPr>
          <a:xfrm rot="16200000" flipH="1">
            <a:off x="12185263" y="10071985"/>
            <a:ext cx="72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87" name="모서리가 둥근 직사각형 86">
            <a:extLst>
              <a:ext uri="{FF2B5EF4-FFF2-40B4-BE49-F238E27FC236}">
                <a16:creationId xmlns:a16="http://schemas.microsoft.com/office/drawing/2014/main" id="{0A7985F1-0859-5D39-24AF-22BB38F7DAE0}"/>
              </a:ext>
            </a:extLst>
          </p:cNvPr>
          <p:cNvSpPr/>
          <p:nvPr/>
        </p:nvSpPr>
        <p:spPr>
          <a:xfrm>
            <a:off x="11186295" y="7537587"/>
            <a:ext cx="82800" cy="626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88" name="모서리가 둥근 직사각형 87">
            <a:extLst>
              <a:ext uri="{FF2B5EF4-FFF2-40B4-BE49-F238E27FC236}">
                <a16:creationId xmlns:a16="http://schemas.microsoft.com/office/drawing/2014/main" id="{2F3D1F0A-A552-E8E2-E6B6-3345E4EE7FC4}"/>
              </a:ext>
            </a:extLst>
          </p:cNvPr>
          <p:cNvSpPr/>
          <p:nvPr/>
        </p:nvSpPr>
        <p:spPr>
          <a:xfrm>
            <a:off x="9169683" y="7537587"/>
            <a:ext cx="82800" cy="626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89" name="모서리가 둥근 직사각형 88">
            <a:extLst>
              <a:ext uri="{FF2B5EF4-FFF2-40B4-BE49-F238E27FC236}">
                <a16:creationId xmlns:a16="http://schemas.microsoft.com/office/drawing/2014/main" id="{C9F93437-367B-2338-ADAE-FF7223749C26}"/>
              </a:ext>
            </a:extLst>
          </p:cNvPr>
          <p:cNvSpPr/>
          <p:nvPr/>
        </p:nvSpPr>
        <p:spPr>
          <a:xfrm>
            <a:off x="8998001" y="7537587"/>
            <a:ext cx="82800" cy="626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90" name="모서리가 둥근 직사각형 89">
            <a:extLst>
              <a:ext uri="{FF2B5EF4-FFF2-40B4-BE49-F238E27FC236}">
                <a16:creationId xmlns:a16="http://schemas.microsoft.com/office/drawing/2014/main" id="{F69EED90-6C0C-62DB-3C94-39F94A50D1ED}"/>
              </a:ext>
            </a:extLst>
          </p:cNvPr>
          <p:cNvSpPr/>
          <p:nvPr/>
        </p:nvSpPr>
        <p:spPr>
          <a:xfrm>
            <a:off x="5539469" y="6257513"/>
            <a:ext cx="82800" cy="626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91" name="모서리가 둥근 직사각형 90">
            <a:extLst>
              <a:ext uri="{FF2B5EF4-FFF2-40B4-BE49-F238E27FC236}">
                <a16:creationId xmlns:a16="http://schemas.microsoft.com/office/drawing/2014/main" id="{3D245311-F1B9-335E-DEB9-4784CB243080}"/>
              </a:ext>
            </a:extLst>
          </p:cNvPr>
          <p:cNvSpPr/>
          <p:nvPr/>
        </p:nvSpPr>
        <p:spPr>
          <a:xfrm>
            <a:off x="5361433" y="6257513"/>
            <a:ext cx="82800" cy="626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92" name="모서리가 둥근 직사각형 91">
            <a:extLst>
              <a:ext uri="{FF2B5EF4-FFF2-40B4-BE49-F238E27FC236}">
                <a16:creationId xmlns:a16="http://schemas.microsoft.com/office/drawing/2014/main" id="{812D21B5-9D57-536F-32F9-D3B650789DFD}"/>
              </a:ext>
            </a:extLst>
          </p:cNvPr>
          <p:cNvSpPr/>
          <p:nvPr/>
        </p:nvSpPr>
        <p:spPr>
          <a:xfrm>
            <a:off x="2175918" y="6257513"/>
            <a:ext cx="82800" cy="626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93" name="모서리가 둥근 직사각형 92">
            <a:extLst>
              <a:ext uri="{FF2B5EF4-FFF2-40B4-BE49-F238E27FC236}">
                <a16:creationId xmlns:a16="http://schemas.microsoft.com/office/drawing/2014/main" id="{AF07E687-4652-183E-574A-41207C3A8926}"/>
              </a:ext>
            </a:extLst>
          </p:cNvPr>
          <p:cNvSpPr/>
          <p:nvPr/>
        </p:nvSpPr>
        <p:spPr>
          <a:xfrm>
            <a:off x="1988455" y="6257513"/>
            <a:ext cx="82800" cy="626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262" name="직사각형 261">
            <a:extLst>
              <a:ext uri="{FF2B5EF4-FFF2-40B4-BE49-F238E27FC236}">
                <a16:creationId xmlns:a16="http://schemas.microsoft.com/office/drawing/2014/main" id="{45D524BA-C156-E957-15F7-1486F5D23002}"/>
              </a:ext>
            </a:extLst>
          </p:cNvPr>
          <p:cNvSpPr/>
          <p:nvPr/>
        </p:nvSpPr>
        <p:spPr>
          <a:xfrm rot="16200000">
            <a:off x="3669110" y="10710712"/>
            <a:ext cx="6840000" cy="36000"/>
          </a:xfrm>
          <a:prstGeom prst="rect">
            <a:avLst/>
          </a:prstGeom>
          <a:solidFill>
            <a:srgbClr val="EFEF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263" name="직사각형 262">
            <a:extLst>
              <a:ext uri="{FF2B5EF4-FFF2-40B4-BE49-F238E27FC236}">
                <a16:creationId xmlns:a16="http://schemas.microsoft.com/office/drawing/2014/main" id="{A17BC148-DBED-36E1-1056-B3D1963A91D9}"/>
              </a:ext>
            </a:extLst>
          </p:cNvPr>
          <p:cNvSpPr/>
          <p:nvPr/>
        </p:nvSpPr>
        <p:spPr>
          <a:xfrm rot="16200000">
            <a:off x="451677" y="10710712"/>
            <a:ext cx="6840000" cy="36000"/>
          </a:xfrm>
          <a:prstGeom prst="rect">
            <a:avLst/>
          </a:prstGeom>
          <a:solidFill>
            <a:srgbClr val="EFEF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264" name="직사각형 263">
            <a:extLst>
              <a:ext uri="{FF2B5EF4-FFF2-40B4-BE49-F238E27FC236}">
                <a16:creationId xmlns:a16="http://schemas.microsoft.com/office/drawing/2014/main" id="{49502206-C56D-671B-897C-8C8339750BF3}"/>
              </a:ext>
            </a:extLst>
          </p:cNvPr>
          <p:cNvSpPr/>
          <p:nvPr/>
        </p:nvSpPr>
        <p:spPr>
          <a:xfrm rot="16200000">
            <a:off x="-3019657" y="10710712"/>
            <a:ext cx="6840000" cy="36000"/>
          </a:xfrm>
          <a:prstGeom prst="rect">
            <a:avLst/>
          </a:prstGeom>
          <a:solidFill>
            <a:srgbClr val="EFEF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265" name="직사각형 264">
            <a:extLst>
              <a:ext uri="{FF2B5EF4-FFF2-40B4-BE49-F238E27FC236}">
                <a16:creationId xmlns:a16="http://schemas.microsoft.com/office/drawing/2014/main" id="{356F84E5-2573-425F-D9C1-73C1127801CB}"/>
              </a:ext>
            </a:extLst>
          </p:cNvPr>
          <p:cNvSpPr/>
          <p:nvPr/>
        </p:nvSpPr>
        <p:spPr>
          <a:xfrm rot="16200000">
            <a:off x="3725265" y="3960712"/>
            <a:ext cx="36000" cy="6732000"/>
          </a:xfrm>
          <a:prstGeom prst="rect">
            <a:avLst/>
          </a:prstGeom>
          <a:solidFill>
            <a:srgbClr val="EFEF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pic>
        <p:nvPicPr>
          <p:cNvPr id="73" name="그림 72" descr="주방가전, 가전용품, 가전, 대형가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8E469EE-74B1-2921-DDD9-2C8BB3382C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751" y="7472129"/>
            <a:ext cx="2406395" cy="6732000"/>
          </a:xfrm>
          <a:prstGeom prst="rect">
            <a:avLst/>
          </a:prstGeom>
        </p:spPr>
      </p:pic>
      <p:sp>
        <p:nvSpPr>
          <p:cNvPr id="1105" name="직사각형 1104">
            <a:extLst>
              <a:ext uri="{FF2B5EF4-FFF2-40B4-BE49-F238E27FC236}">
                <a16:creationId xmlns:a16="http://schemas.microsoft.com/office/drawing/2014/main" id="{614EBC63-1B1B-35CA-F312-37522FB0768F}"/>
              </a:ext>
            </a:extLst>
          </p:cNvPr>
          <p:cNvSpPr/>
          <p:nvPr/>
        </p:nvSpPr>
        <p:spPr>
          <a:xfrm rot="16200000">
            <a:off x="9594543" y="9720705"/>
            <a:ext cx="3060000" cy="36000"/>
          </a:xfrm>
          <a:prstGeom prst="rect">
            <a:avLst/>
          </a:prstGeom>
          <a:solidFill>
            <a:srgbClr val="B28D5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1106" name="직사각형 1105">
            <a:extLst>
              <a:ext uri="{FF2B5EF4-FFF2-40B4-BE49-F238E27FC236}">
                <a16:creationId xmlns:a16="http://schemas.microsoft.com/office/drawing/2014/main" id="{46A5E535-E45E-6DD3-BD62-CC4348D85D9C}"/>
              </a:ext>
            </a:extLst>
          </p:cNvPr>
          <p:cNvSpPr/>
          <p:nvPr/>
        </p:nvSpPr>
        <p:spPr>
          <a:xfrm rot="16200000">
            <a:off x="5597270" y="9720705"/>
            <a:ext cx="3060000" cy="36000"/>
          </a:xfrm>
          <a:prstGeom prst="rect">
            <a:avLst/>
          </a:prstGeom>
          <a:solidFill>
            <a:srgbClr val="B28D5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1108" name="직사각형 1107">
            <a:extLst>
              <a:ext uri="{FF2B5EF4-FFF2-40B4-BE49-F238E27FC236}">
                <a16:creationId xmlns:a16="http://schemas.microsoft.com/office/drawing/2014/main" id="{738548DD-AA98-0571-AF55-1D748AFFD3B1}"/>
              </a:ext>
            </a:extLst>
          </p:cNvPr>
          <p:cNvSpPr/>
          <p:nvPr/>
        </p:nvSpPr>
        <p:spPr>
          <a:xfrm rot="16200000">
            <a:off x="9107270" y="9234706"/>
            <a:ext cx="36000" cy="4031999"/>
          </a:xfrm>
          <a:prstGeom prst="rect">
            <a:avLst/>
          </a:prstGeom>
          <a:solidFill>
            <a:srgbClr val="B28D5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1109" name="직사각형 1108">
            <a:extLst>
              <a:ext uri="{FF2B5EF4-FFF2-40B4-BE49-F238E27FC236}">
                <a16:creationId xmlns:a16="http://schemas.microsoft.com/office/drawing/2014/main" id="{1728930E-8F3E-8608-F19E-FC3C177ACFCE}"/>
              </a:ext>
            </a:extLst>
          </p:cNvPr>
          <p:cNvSpPr/>
          <p:nvPr/>
        </p:nvSpPr>
        <p:spPr>
          <a:xfrm rot="16200000">
            <a:off x="9107271" y="6210705"/>
            <a:ext cx="36000" cy="4031999"/>
          </a:xfrm>
          <a:prstGeom prst="rect">
            <a:avLst/>
          </a:prstGeom>
          <a:solidFill>
            <a:srgbClr val="B28D5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1026" name="직사각형 1025">
            <a:extLst>
              <a:ext uri="{FF2B5EF4-FFF2-40B4-BE49-F238E27FC236}">
                <a16:creationId xmlns:a16="http://schemas.microsoft.com/office/drawing/2014/main" id="{37472A4C-90C9-5E8E-BE60-CB59260C632E}"/>
              </a:ext>
            </a:extLst>
          </p:cNvPr>
          <p:cNvSpPr/>
          <p:nvPr/>
        </p:nvSpPr>
        <p:spPr>
          <a:xfrm rot="16200000">
            <a:off x="9166121" y="9967852"/>
            <a:ext cx="8316001" cy="45719"/>
          </a:xfrm>
          <a:prstGeom prst="rect">
            <a:avLst/>
          </a:prstGeom>
          <a:solidFill>
            <a:srgbClr val="EFEF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1029" name="직사각형 1028">
            <a:extLst>
              <a:ext uri="{FF2B5EF4-FFF2-40B4-BE49-F238E27FC236}">
                <a16:creationId xmlns:a16="http://schemas.microsoft.com/office/drawing/2014/main" id="{C72F2F9A-96A5-89D3-850C-914E91EEB15F}"/>
              </a:ext>
            </a:extLst>
          </p:cNvPr>
          <p:cNvSpPr/>
          <p:nvPr/>
        </p:nvSpPr>
        <p:spPr>
          <a:xfrm rot="16200000">
            <a:off x="10333426" y="8800545"/>
            <a:ext cx="5981391" cy="45719"/>
          </a:xfrm>
          <a:prstGeom prst="rect">
            <a:avLst/>
          </a:prstGeom>
          <a:solidFill>
            <a:srgbClr val="EFEFE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 dirty="0">
              <a:solidFill>
                <a:schemeClr val="tx1"/>
              </a:solidFill>
            </a:endParaRPr>
          </a:p>
        </p:txBody>
      </p:sp>
      <p:grpSp>
        <p:nvGrpSpPr>
          <p:cNvPr id="1031" name="그룹 1030">
            <a:extLst>
              <a:ext uri="{FF2B5EF4-FFF2-40B4-BE49-F238E27FC236}">
                <a16:creationId xmlns:a16="http://schemas.microsoft.com/office/drawing/2014/main" id="{DA32C9FC-3D40-4174-4EC1-3070BC4572DA}"/>
              </a:ext>
            </a:extLst>
          </p:cNvPr>
          <p:cNvGrpSpPr/>
          <p:nvPr/>
        </p:nvGrpSpPr>
        <p:grpSpPr>
          <a:xfrm>
            <a:off x="454352" y="7450542"/>
            <a:ext cx="3347982" cy="6700028"/>
            <a:chOff x="-11765938" y="7450542"/>
            <a:chExt cx="3347982" cy="6700028"/>
          </a:xfrm>
        </p:grpSpPr>
        <p:pic>
          <p:nvPicPr>
            <p:cNvPr id="1033" name="그림 1032" descr="가전용품, 주방가전, 가전, 냉장고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8A4DE031-6544-0D37-729B-3210F9EE8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2" r="1109" b="735"/>
            <a:stretch>
              <a:fillRect/>
            </a:stretch>
          </p:blipFill>
          <p:spPr>
            <a:xfrm>
              <a:off x="-11765938" y="7450542"/>
              <a:ext cx="3347982" cy="6700028"/>
            </a:xfrm>
            <a:prstGeom prst="rect">
              <a:avLst/>
            </a:prstGeom>
          </p:spPr>
        </p:pic>
        <p:sp>
          <p:nvSpPr>
            <p:cNvPr id="1034" name="직사각형 1033">
              <a:extLst>
                <a:ext uri="{FF2B5EF4-FFF2-40B4-BE49-F238E27FC236}">
                  <a16:creationId xmlns:a16="http://schemas.microsoft.com/office/drawing/2014/main" id="{8A1CC25D-9336-7609-FB0B-B012AE63C4CE}"/>
                </a:ext>
              </a:extLst>
            </p:cNvPr>
            <p:cNvSpPr/>
            <p:nvPr/>
          </p:nvSpPr>
          <p:spPr>
            <a:xfrm>
              <a:off x="-10050656" y="7497677"/>
              <a:ext cx="1620000" cy="3562739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035" name="직사각형 1034">
              <a:extLst>
                <a:ext uri="{FF2B5EF4-FFF2-40B4-BE49-F238E27FC236}">
                  <a16:creationId xmlns:a16="http://schemas.microsoft.com/office/drawing/2014/main" id="{6204B17A-7F59-A13B-99DF-237B0E0D275A}"/>
                </a:ext>
              </a:extLst>
            </p:cNvPr>
            <p:cNvSpPr/>
            <p:nvPr/>
          </p:nvSpPr>
          <p:spPr>
            <a:xfrm>
              <a:off x="-11732124" y="7497677"/>
              <a:ext cx="1620000" cy="3562739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036" name="직사각형 1035">
              <a:extLst>
                <a:ext uri="{FF2B5EF4-FFF2-40B4-BE49-F238E27FC236}">
                  <a16:creationId xmlns:a16="http://schemas.microsoft.com/office/drawing/2014/main" id="{60649C40-C1FB-5605-DD92-55177DA98F41}"/>
                </a:ext>
              </a:extLst>
            </p:cNvPr>
            <p:cNvSpPr/>
            <p:nvPr/>
          </p:nvSpPr>
          <p:spPr>
            <a:xfrm>
              <a:off x="-10050656" y="11203550"/>
              <a:ext cx="1620000" cy="2833332"/>
            </a:xfrm>
            <a:prstGeom prst="rect">
              <a:avLst/>
            </a:prstGeom>
            <a:solidFill>
              <a:srgbClr val="A6CAEC">
                <a:alpha val="7254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037" name="직사각형 1036">
              <a:extLst>
                <a:ext uri="{FF2B5EF4-FFF2-40B4-BE49-F238E27FC236}">
                  <a16:creationId xmlns:a16="http://schemas.microsoft.com/office/drawing/2014/main" id="{8C178154-5FF7-2537-9A23-EC362D0134E0}"/>
                </a:ext>
              </a:extLst>
            </p:cNvPr>
            <p:cNvSpPr/>
            <p:nvPr/>
          </p:nvSpPr>
          <p:spPr>
            <a:xfrm>
              <a:off x="-11732124" y="11203550"/>
              <a:ext cx="1620000" cy="2833332"/>
            </a:xfrm>
            <a:prstGeom prst="rect">
              <a:avLst/>
            </a:prstGeom>
            <a:solidFill>
              <a:srgbClr val="A6CAEC">
                <a:alpha val="7254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2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047" name="모서리가 둥근 직사각형 1046">
            <a:extLst>
              <a:ext uri="{FF2B5EF4-FFF2-40B4-BE49-F238E27FC236}">
                <a16:creationId xmlns:a16="http://schemas.microsoft.com/office/drawing/2014/main" id="{DA442CE7-B023-0782-65CF-8778AC54BA97}"/>
              </a:ext>
            </a:extLst>
          </p:cNvPr>
          <p:cNvSpPr/>
          <p:nvPr/>
        </p:nvSpPr>
        <p:spPr>
          <a:xfrm>
            <a:off x="11186295" y="12395510"/>
            <a:ext cx="82800" cy="626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pic>
        <p:nvPicPr>
          <p:cNvPr id="1048" name="그림 1047">
            <a:extLst>
              <a:ext uri="{FF2B5EF4-FFF2-40B4-BE49-F238E27FC236}">
                <a16:creationId xmlns:a16="http://schemas.microsoft.com/office/drawing/2014/main" id="{78202377-65B0-90FE-4C7E-71E58500AF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0120631" y="8823056"/>
            <a:ext cx="1231961" cy="419329"/>
          </a:xfrm>
          <a:prstGeom prst="rect">
            <a:avLst/>
          </a:prstGeom>
        </p:spPr>
      </p:pic>
      <p:cxnSp>
        <p:nvCxnSpPr>
          <p:cNvPr id="1049" name="직선 연결선[R] 1048">
            <a:extLst>
              <a:ext uri="{FF2B5EF4-FFF2-40B4-BE49-F238E27FC236}">
                <a16:creationId xmlns:a16="http://schemas.microsoft.com/office/drawing/2014/main" id="{D819F051-64EF-B398-5229-5E036B0185CD}"/>
              </a:ext>
            </a:extLst>
          </p:cNvPr>
          <p:cNvCxnSpPr>
            <a:cxnSpLocks/>
          </p:cNvCxnSpPr>
          <p:nvPr/>
        </p:nvCxnSpPr>
        <p:spPr>
          <a:xfrm flipV="1">
            <a:off x="382343" y="1172479"/>
            <a:ext cx="0" cy="4320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60" name="직선 연결선[R] 1059">
            <a:extLst>
              <a:ext uri="{FF2B5EF4-FFF2-40B4-BE49-F238E27FC236}">
                <a16:creationId xmlns:a16="http://schemas.microsoft.com/office/drawing/2014/main" id="{A0BDD697-6134-79B3-3DA8-2A44FFF4F71D}"/>
              </a:ext>
            </a:extLst>
          </p:cNvPr>
          <p:cNvCxnSpPr>
            <a:cxnSpLocks/>
          </p:cNvCxnSpPr>
          <p:nvPr/>
        </p:nvCxnSpPr>
        <p:spPr>
          <a:xfrm flipV="1">
            <a:off x="3874343" y="1172479"/>
            <a:ext cx="0" cy="4320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61" name="직선 연결선[R] 1060">
            <a:extLst>
              <a:ext uri="{FF2B5EF4-FFF2-40B4-BE49-F238E27FC236}">
                <a16:creationId xmlns:a16="http://schemas.microsoft.com/office/drawing/2014/main" id="{A684FB6F-16D2-563A-DAB4-D7552CDE8A13}"/>
              </a:ext>
            </a:extLst>
          </p:cNvPr>
          <p:cNvCxnSpPr>
            <a:cxnSpLocks/>
          </p:cNvCxnSpPr>
          <p:nvPr/>
        </p:nvCxnSpPr>
        <p:spPr>
          <a:xfrm flipV="1">
            <a:off x="7109266" y="1172479"/>
            <a:ext cx="0" cy="4320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62" name="직선 연결선[R] 1061">
            <a:extLst>
              <a:ext uri="{FF2B5EF4-FFF2-40B4-BE49-F238E27FC236}">
                <a16:creationId xmlns:a16="http://schemas.microsoft.com/office/drawing/2014/main" id="{388BD635-9603-4B87-EA11-18E901CAB1DD}"/>
              </a:ext>
            </a:extLst>
          </p:cNvPr>
          <p:cNvCxnSpPr>
            <a:cxnSpLocks/>
          </p:cNvCxnSpPr>
          <p:nvPr/>
        </p:nvCxnSpPr>
        <p:spPr>
          <a:xfrm>
            <a:off x="400343" y="1403498"/>
            <a:ext cx="670676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69" name="TextBox 1068">
            <a:extLst>
              <a:ext uri="{FF2B5EF4-FFF2-40B4-BE49-F238E27FC236}">
                <a16:creationId xmlns:a16="http://schemas.microsoft.com/office/drawing/2014/main" id="{D787CE17-5ED6-CE39-C637-E032F0472A90}"/>
              </a:ext>
            </a:extLst>
          </p:cNvPr>
          <p:cNvSpPr txBox="1"/>
          <p:nvPr/>
        </p:nvSpPr>
        <p:spPr>
          <a:xfrm>
            <a:off x="1850863" y="1178292"/>
            <a:ext cx="5549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970</a:t>
            </a:r>
            <a:endParaRPr lang="ko-KR" altLang="en-US" dirty="0"/>
          </a:p>
        </p:txBody>
      </p:sp>
      <p:sp>
        <p:nvSpPr>
          <p:cNvPr id="1070" name="TextBox 1069">
            <a:extLst>
              <a:ext uri="{FF2B5EF4-FFF2-40B4-BE49-F238E27FC236}">
                <a16:creationId xmlns:a16="http://schemas.microsoft.com/office/drawing/2014/main" id="{C692534C-B083-62F2-0E40-719B092E2768}"/>
              </a:ext>
            </a:extLst>
          </p:cNvPr>
          <p:cNvSpPr txBox="1"/>
          <p:nvPr/>
        </p:nvSpPr>
        <p:spPr>
          <a:xfrm>
            <a:off x="5214324" y="1178292"/>
            <a:ext cx="5549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900</a:t>
            </a:r>
            <a:endParaRPr lang="ko-KR" altLang="en-US" dirty="0"/>
          </a:p>
        </p:txBody>
      </p:sp>
      <p:sp>
        <p:nvSpPr>
          <p:cNvPr id="1072" name="TextBox 1071">
            <a:extLst>
              <a:ext uri="{FF2B5EF4-FFF2-40B4-BE49-F238E27FC236}">
                <a16:creationId xmlns:a16="http://schemas.microsoft.com/office/drawing/2014/main" id="{F766A321-9D21-78FB-784C-1C74D354D7C2}"/>
              </a:ext>
            </a:extLst>
          </p:cNvPr>
          <p:cNvSpPr txBox="1"/>
          <p:nvPr/>
        </p:nvSpPr>
        <p:spPr>
          <a:xfrm>
            <a:off x="7700324" y="11370970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sliding</a:t>
            </a:r>
            <a:endParaRPr lang="ko-KR" altLang="en-US" dirty="0"/>
          </a:p>
        </p:txBody>
      </p:sp>
      <p:sp>
        <p:nvSpPr>
          <p:cNvPr id="1073" name="TextBox 1072">
            <a:extLst>
              <a:ext uri="{FF2B5EF4-FFF2-40B4-BE49-F238E27FC236}">
                <a16:creationId xmlns:a16="http://schemas.microsoft.com/office/drawing/2014/main" id="{2FD6AB79-42BF-64B7-7907-FEBC7B7C79A0}"/>
              </a:ext>
            </a:extLst>
          </p:cNvPr>
          <p:cNvSpPr txBox="1"/>
          <p:nvPr/>
        </p:nvSpPr>
        <p:spPr>
          <a:xfrm>
            <a:off x="9716324" y="11370970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sliding</a:t>
            </a:r>
            <a:endParaRPr lang="ko-KR" altLang="en-US" dirty="0"/>
          </a:p>
        </p:txBody>
      </p:sp>
      <p:sp>
        <p:nvSpPr>
          <p:cNvPr id="1074" name="TextBox 1073">
            <a:extLst>
              <a:ext uri="{FF2B5EF4-FFF2-40B4-BE49-F238E27FC236}">
                <a16:creationId xmlns:a16="http://schemas.microsoft.com/office/drawing/2014/main" id="{0CA300F6-EF70-5E35-D291-BE5118A59EC9}"/>
              </a:ext>
            </a:extLst>
          </p:cNvPr>
          <p:cNvSpPr txBox="1"/>
          <p:nvPr/>
        </p:nvSpPr>
        <p:spPr>
          <a:xfrm>
            <a:off x="7700324" y="12860171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sliding</a:t>
            </a:r>
            <a:endParaRPr lang="ko-KR" altLang="en-US" dirty="0"/>
          </a:p>
        </p:txBody>
      </p:sp>
      <p:sp>
        <p:nvSpPr>
          <p:cNvPr id="1077" name="TextBox 1076">
            <a:extLst>
              <a:ext uri="{FF2B5EF4-FFF2-40B4-BE49-F238E27FC236}">
                <a16:creationId xmlns:a16="http://schemas.microsoft.com/office/drawing/2014/main" id="{D0BAD9E7-4AC0-FF95-9ACE-235B4E118CEF}"/>
              </a:ext>
            </a:extLst>
          </p:cNvPr>
          <p:cNvSpPr txBox="1"/>
          <p:nvPr/>
        </p:nvSpPr>
        <p:spPr>
          <a:xfrm>
            <a:off x="9716324" y="12860171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sliding</a:t>
            </a:r>
            <a:endParaRPr lang="ko-KR" altLang="en-US" dirty="0"/>
          </a:p>
        </p:txBody>
      </p:sp>
      <p:sp>
        <p:nvSpPr>
          <p:cNvPr id="1080" name="TextBox 1079">
            <a:extLst>
              <a:ext uri="{FF2B5EF4-FFF2-40B4-BE49-F238E27FC236}">
                <a16:creationId xmlns:a16="http://schemas.microsoft.com/office/drawing/2014/main" id="{E541F377-5089-F6F2-49DF-D83A714724B0}"/>
              </a:ext>
            </a:extLst>
          </p:cNvPr>
          <p:cNvSpPr txBox="1"/>
          <p:nvPr/>
        </p:nvSpPr>
        <p:spPr>
          <a:xfrm>
            <a:off x="12159111" y="10782652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sliding</a:t>
            </a:r>
            <a:endParaRPr lang="ko-KR" altLang="en-US" dirty="0"/>
          </a:p>
        </p:txBody>
      </p:sp>
      <p:sp>
        <p:nvSpPr>
          <p:cNvPr id="1082" name="모서리가 둥근 직사각형 1081">
            <a:extLst>
              <a:ext uri="{FF2B5EF4-FFF2-40B4-BE49-F238E27FC236}">
                <a16:creationId xmlns:a16="http://schemas.microsoft.com/office/drawing/2014/main" id="{C24AB3C7-F07A-628E-1E55-F47ADEE6D4FE}"/>
              </a:ext>
            </a:extLst>
          </p:cNvPr>
          <p:cNvSpPr/>
          <p:nvPr/>
        </p:nvSpPr>
        <p:spPr>
          <a:xfrm>
            <a:off x="11186295" y="9493148"/>
            <a:ext cx="82800" cy="626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1085" name="직사각형 1084">
            <a:extLst>
              <a:ext uri="{FF2B5EF4-FFF2-40B4-BE49-F238E27FC236}">
                <a16:creationId xmlns:a16="http://schemas.microsoft.com/office/drawing/2014/main" id="{DCBF9A89-055D-173D-0662-4A45E207407F}"/>
              </a:ext>
            </a:extLst>
          </p:cNvPr>
          <p:cNvSpPr/>
          <p:nvPr/>
        </p:nvSpPr>
        <p:spPr>
          <a:xfrm rot="16200000">
            <a:off x="13135832" y="10114391"/>
            <a:ext cx="493437" cy="541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2400" b="1" dirty="0">
              <a:solidFill>
                <a:schemeClr val="tx1"/>
              </a:solidFill>
            </a:endParaRPr>
          </a:p>
        </p:txBody>
      </p:sp>
      <p:cxnSp>
        <p:nvCxnSpPr>
          <p:cNvPr id="1086" name="직선 연결선[R] 1085">
            <a:extLst>
              <a:ext uri="{FF2B5EF4-FFF2-40B4-BE49-F238E27FC236}">
                <a16:creationId xmlns:a16="http://schemas.microsoft.com/office/drawing/2014/main" id="{116BFB98-A97F-CA61-8601-6283EC5D74BA}"/>
              </a:ext>
            </a:extLst>
          </p:cNvPr>
          <p:cNvCxnSpPr>
            <a:cxnSpLocks/>
          </p:cNvCxnSpPr>
          <p:nvPr/>
        </p:nvCxnSpPr>
        <p:spPr>
          <a:xfrm flipV="1">
            <a:off x="11141264" y="1172479"/>
            <a:ext cx="0" cy="4320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91" name="직선 연결선[R] 1090">
            <a:extLst>
              <a:ext uri="{FF2B5EF4-FFF2-40B4-BE49-F238E27FC236}">
                <a16:creationId xmlns:a16="http://schemas.microsoft.com/office/drawing/2014/main" id="{BB7DADDC-9015-C0F3-BDCE-F1A861D03CEA}"/>
              </a:ext>
            </a:extLst>
          </p:cNvPr>
          <p:cNvCxnSpPr>
            <a:cxnSpLocks/>
          </p:cNvCxnSpPr>
          <p:nvPr/>
        </p:nvCxnSpPr>
        <p:spPr>
          <a:xfrm flipV="1">
            <a:off x="13301264" y="1172479"/>
            <a:ext cx="0" cy="4320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01" name="직선 연결선[R] 1100">
            <a:extLst>
              <a:ext uri="{FF2B5EF4-FFF2-40B4-BE49-F238E27FC236}">
                <a16:creationId xmlns:a16="http://schemas.microsoft.com/office/drawing/2014/main" id="{E488B152-4C87-8EFA-9474-14175CDD7F1A}"/>
              </a:ext>
            </a:extLst>
          </p:cNvPr>
          <p:cNvCxnSpPr>
            <a:cxnSpLocks/>
          </p:cNvCxnSpPr>
          <p:nvPr/>
        </p:nvCxnSpPr>
        <p:spPr>
          <a:xfrm>
            <a:off x="11139107" y="1403498"/>
            <a:ext cx="216215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03" name="TextBox 1102">
            <a:extLst>
              <a:ext uri="{FF2B5EF4-FFF2-40B4-BE49-F238E27FC236}">
                <a16:creationId xmlns:a16="http://schemas.microsoft.com/office/drawing/2014/main" id="{DBAD1A63-5123-3441-2F23-D38B2360A28C}"/>
              </a:ext>
            </a:extLst>
          </p:cNvPr>
          <p:cNvSpPr txBox="1"/>
          <p:nvPr/>
        </p:nvSpPr>
        <p:spPr>
          <a:xfrm>
            <a:off x="11943784" y="1178292"/>
            <a:ext cx="5549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600</a:t>
            </a:r>
            <a:endParaRPr lang="ko-KR" altLang="en-US" dirty="0"/>
          </a:p>
        </p:txBody>
      </p:sp>
      <p:grpSp>
        <p:nvGrpSpPr>
          <p:cNvPr id="1124" name="그룹 1123">
            <a:extLst>
              <a:ext uri="{FF2B5EF4-FFF2-40B4-BE49-F238E27FC236}">
                <a16:creationId xmlns:a16="http://schemas.microsoft.com/office/drawing/2014/main" id="{43C7E790-13AF-431D-6680-B9462ADD9C58}"/>
              </a:ext>
            </a:extLst>
          </p:cNvPr>
          <p:cNvGrpSpPr/>
          <p:nvPr/>
        </p:nvGrpSpPr>
        <p:grpSpPr>
          <a:xfrm>
            <a:off x="12198600" y="9896031"/>
            <a:ext cx="225285" cy="491752"/>
            <a:chOff x="13896902" y="2287988"/>
            <a:chExt cx="225285" cy="491752"/>
          </a:xfrm>
        </p:grpSpPr>
        <p:sp>
          <p:nvSpPr>
            <p:cNvPr id="1125" name="직사각형 1124">
              <a:extLst>
                <a:ext uri="{FF2B5EF4-FFF2-40B4-BE49-F238E27FC236}">
                  <a16:creationId xmlns:a16="http://schemas.microsoft.com/office/drawing/2014/main" id="{6BD7E4BA-92D0-9ABA-232B-3B5E15855949}"/>
                </a:ext>
              </a:extLst>
            </p:cNvPr>
            <p:cNvSpPr/>
            <p:nvPr/>
          </p:nvSpPr>
          <p:spPr>
            <a:xfrm>
              <a:off x="13896902" y="2287988"/>
              <a:ext cx="225285" cy="49175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126" name="그룹 1125">
              <a:extLst>
                <a:ext uri="{FF2B5EF4-FFF2-40B4-BE49-F238E27FC236}">
                  <a16:creationId xmlns:a16="http://schemas.microsoft.com/office/drawing/2014/main" id="{B8F4CA2D-AC95-3D8D-B3CE-C91FE7F815F8}"/>
                </a:ext>
              </a:extLst>
            </p:cNvPr>
            <p:cNvGrpSpPr/>
            <p:nvPr/>
          </p:nvGrpSpPr>
          <p:grpSpPr>
            <a:xfrm>
              <a:off x="13923827" y="2343937"/>
              <a:ext cx="171434" cy="379854"/>
              <a:chOff x="13923827" y="2351601"/>
              <a:chExt cx="171434" cy="379854"/>
            </a:xfrm>
          </p:grpSpPr>
          <p:sp>
            <p:nvSpPr>
              <p:cNvPr id="1127" name="타원 1126">
                <a:extLst>
                  <a:ext uri="{FF2B5EF4-FFF2-40B4-BE49-F238E27FC236}">
                    <a16:creationId xmlns:a16="http://schemas.microsoft.com/office/drawing/2014/main" id="{F313851E-1A6B-A19C-D682-55A2C5C56484}"/>
                  </a:ext>
                </a:extLst>
              </p:cNvPr>
              <p:cNvSpPr/>
              <p:nvPr/>
            </p:nvSpPr>
            <p:spPr>
              <a:xfrm>
                <a:off x="13923827" y="235160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8" name="타원 1127">
                <a:extLst>
                  <a:ext uri="{FF2B5EF4-FFF2-40B4-BE49-F238E27FC236}">
                    <a16:creationId xmlns:a16="http://schemas.microsoft.com/office/drawing/2014/main" id="{ED4A8B3C-4B78-89D5-B8B2-EEDD815F928D}"/>
                  </a:ext>
                </a:extLst>
              </p:cNvPr>
              <p:cNvSpPr/>
              <p:nvPr/>
            </p:nvSpPr>
            <p:spPr>
              <a:xfrm>
                <a:off x="13923827" y="256002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B4420319-BBB7-17B3-D622-30BC533D319F}"/>
              </a:ext>
            </a:extLst>
          </p:cNvPr>
          <p:cNvGrpSpPr/>
          <p:nvPr/>
        </p:nvGrpSpPr>
        <p:grpSpPr>
          <a:xfrm>
            <a:off x="582149" y="17491282"/>
            <a:ext cx="225285" cy="491752"/>
            <a:chOff x="13896902" y="2287988"/>
            <a:chExt cx="225285" cy="491752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B757E98A-64E6-C03D-1F68-01EC58549F29}"/>
                </a:ext>
              </a:extLst>
            </p:cNvPr>
            <p:cNvSpPr/>
            <p:nvPr/>
          </p:nvSpPr>
          <p:spPr>
            <a:xfrm>
              <a:off x="13896902" y="2287988"/>
              <a:ext cx="225285" cy="49175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42BD3BC0-629B-0E2A-26B8-358BEBCDDBA9}"/>
                </a:ext>
              </a:extLst>
            </p:cNvPr>
            <p:cNvGrpSpPr/>
            <p:nvPr/>
          </p:nvGrpSpPr>
          <p:grpSpPr>
            <a:xfrm>
              <a:off x="13923827" y="2343937"/>
              <a:ext cx="171434" cy="379854"/>
              <a:chOff x="13923827" y="2351601"/>
              <a:chExt cx="171434" cy="379854"/>
            </a:xfrm>
          </p:grpSpPr>
          <p:sp>
            <p:nvSpPr>
              <p:cNvPr id="7" name="타원 6">
                <a:extLst>
                  <a:ext uri="{FF2B5EF4-FFF2-40B4-BE49-F238E27FC236}">
                    <a16:creationId xmlns:a16="http://schemas.microsoft.com/office/drawing/2014/main" id="{12B5D428-C133-EDF0-E3B1-09C9A28EB994}"/>
                  </a:ext>
                </a:extLst>
              </p:cNvPr>
              <p:cNvSpPr/>
              <p:nvPr/>
            </p:nvSpPr>
            <p:spPr>
              <a:xfrm>
                <a:off x="13923827" y="235160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타원 7">
                <a:extLst>
                  <a:ext uri="{FF2B5EF4-FFF2-40B4-BE49-F238E27FC236}">
                    <a16:creationId xmlns:a16="http://schemas.microsoft.com/office/drawing/2014/main" id="{E53AD30B-5CA6-CB41-81DE-10C4FED097B6}"/>
                  </a:ext>
                </a:extLst>
              </p:cNvPr>
              <p:cNvSpPr/>
              <p:nvPr/>
            </p:nvSpPr>
            <p:spPr>
              <a:xfrm>
                <a:off x="13923827" y="256002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AD6BA055-7C06-E770-084C-594651680F40}"/>
              </a:ext>
            </a:extLst>
          </p:cNvPr>
          <p:cNvGrpSpPr/>
          <p:nvPr/>
        </p:nvGrpSpPr>
        <p:grpSpPr>
          <a:xfrm>
            <a:off x="582149" y="18226601"/>
            <a:ext cx="225285" cy="491752"/>
            <a:chOff x="13896902" y="2287988"/>
            <a:chExt cx="225285" cy="491752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E433AE34-F1E4-1564-AE6B-1A2C6CC79760}"/>
                </a:ext>
              </a:extLst>
            </p:cNvPr>
            <p:cNvSpPr/>
            <p:nvPr/>
          </p:nvSpPr>
          <p:spPr>
            <a:xfrm>
              <a:off x="13896902" y="2287988"/>
              <a:ext cx="225285" cy="49175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7A765714-70DA-2523-9B59-3A168D04CD16}"/>
                </a:ext>
              </a:extLst>
            </p:cNvPr>
            <p:cNvGrpSpPr/>
            <p:nvPr/>
          </p:nvGrpSpPr>
          <p:grpSpPr>
            <a:xfrm>
              <a:off x="13923827" y="2343937"/>
              <a:ext cx="171434" cy="379854"/>
              <a:chOff x="13923827" y="2351601"/>
              <a:chExt cx="171434" cy="379854"/>
            </a:xfrm>
          </p:grpSpPr>
          <p:sp>
            <p:nvSpPr>
              <p:cNvPr id="46" name="타원 45">
                <a:extLst>
                  <a:ext uri="{FF2B5EF4-FFF2-40B4-BE49-F238E27FC236}">
                    <a16:creationId xmlns:a16="http://schemas.microsoft.com/office/drawing/2014/main" id="{77BA996B-A2FC-F9B8-409F-FCEE8016ABBB}"/>
                  </a:ext>
                </a:extLst>
              </p:cNvPr>
              <p:cNvSpPr/>
              <p:nvPr/>
            </p:nvSpPr>
            <p:spPr>
              <a:xfrm>
                <a:off x="13923827" y="235160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타원 47">
                <a:extLst>
                  <a:ext uri="{FF2B5EF4-FFF2-40B4-BE49-F238E27FC236}">
                    <a16:creationId xmlns:a16="http://schemas.microsoft.com/office/drawing/2014/main" id="{276B0967-BC6A-9878-3591-4A7BB65C2B78}"/>
                  </a:ext>
                </a:extLst>
              </p:cNvPr>
              <p:cNvSpPr/>
              <p:nvPr/>
            </p:nvSpPr>
            <p:spPr>
              <a:xfrm>
                <a:off x="13923827" y="2560021"/>
                <a:ext cx="171434" cy="1714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28430ED0-EA6F-FD18-31D0-33140A52F537}"/>
              </a:ext>
            </a:extLst>
          </p:cNvPr>
          <p:cNvSpPr txBox="1"/>
          <p:nvPr/>
        </p:nvSpPr>
        <p:spPr>
          <a:xfrm>
            <a:off x="912449" y="17506326"/>
            <a:ext cx="164339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ko-KR" sz="2400" dirty="0"/>
              <a:t>3</a:t>
            </a:r>
            <a:r>
              <a:rPr lang="ko-KR" altLang="en-US" sz="2400" dirty="0"/>
              <a:t>번 분전함</a:t>
            </a:r>
            <a:endParaRPr lang="en-US" altLang="ko-KR" dirty="0">
              <a:solidFill>
                <a:schemeClr val="tx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9FFB7D4-3CF6-1DCB-4938-988A43D3725C}"/>
              </a:ext>
            </a:extLst>
          </p:cNvPr>
          <p:cNvSpPr txBox="1"/>
          <p:nvPr/>
        </p:nvSpPr>
        <p:spPr>
          <a:xfrm>
            <a:off x="912449" y="18241645"/>
            <a:ext cx="164339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ko-KR" sz="2400" dirty="0"/>
              <a:t>4</a:t>
            </a:r>
            <a:r>
              <a:rPr lang="ko-KR" altLang="en-US" sz="2400" dirty="0"/>
              <a:t>번 분전함</a:t>
            </a:r>
            <a:endParaRPr lang="en-US" altLang="ko-K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870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테마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>
            <a:lumMod val="25000"/>
            <a:lumOff val="75000"/>
          </a:schemeClr>
        </a:solidFill>
      </a:spPr>
      <a:bodyPr rtlCol="0" anchor="ctr"/>
      <a:lstStyle>
        <a:defPPr algn="ctr">
          <a:defRPr sz="2400" b="1" dirty="0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1962</TotalTime>
  <Words>365</Words>
  <Application>Microsoft Macintosh PowerPoint</Application>
  <PresentationFormat>사용자 지정</PresentationFormat>
  <Paragraphs>187</Paragraphs>
  <Slides>6</Slides>
  <Notes>5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</vt:i4>
      </vt:variant>
    </vt:vector>
  </HeadingPairs>
  <TitlesOfParts>
    <vt:vector size="12" baseType="lpstr">
      <vt:lpstr>맑은 고딕</vt:lpstr>
      <vt:lpstr>Aptos</vt:lpstr>
      <vt:lpstr>Aptos Display</vt:lpstr>
      <vt:lpstr>Arial</vt:lpstr>
      <vt:lpstr>Wingdings</vt:lpstr>
      <vt:lpstr>Office 테마</vt:lpstr>
      <vt:lpstr>인테리어 리모델링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>StudyDev</Manager>
  <Company>StudyDev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주방 인테리어 리모델링 평면</dc:title>
  <dc:subject>주방 인테리어 리모델링 평면</dc:subject>
  <dc:creator>Hyounsoo Kim - StudyDev</dc:creator>
  <cp:keywords>주방 인테리어 리모델링 평면</cp:keywords>
  <dc:description/>
  <cp:lastModifiedBy>Hyounsoo Kim</cp:lastModifiedBy>
  <cp:revision>22</cp:revision>
  <cp:lastPrinted>2025-08-08T00:09:52Z</cp:lastPrinted>
  <dcterms:created xsi:type="dcterms:W3CDTF">2025-06-23T09:01:49Z</dcterms:created>
  <dcterms:modified xsi:type="dcterms:W3CDTF">2025-08-18T05:18:41Z</dcterms:modified>
  <cp:category/>
</cp:coreProperties>
</file>